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0" r:id="rId3"/>
    <p:sldId id="261" r:id="rId4"/>
    <p:sldId id="267" r:id="rId5"/>
    <p:sldId id="275" r:id="rId6"/>
    <p:sldId id="272" r:id="rId7"/>
    <p:sldId id="362" r:id="rId8"/>
    <p:sldId id="294" r:id="rId9"/>
    <p:sldId id="310" r:id="rId10"/>
    <p:sldId id="345" r:id="rId11"/>
    <p:sldId id="347" r:id="rId12"/>
    <p:sldId id="349" r:id="rId13"/>
    <p:sldId id="3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2F583-57D0-4C42-A6D6-6010A258F7EB}"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80BE8-0CA4-498E-B9EB-F1964D818766}" type="slidenum">
              <a:rPr lang="en-US" smtClean="0"/>
              <a:t>‹#›</a:t>
            </a:fld>
            <a:endParaRPr lang="en-US"/>
          </a:p>
        </p:txBody>
      </p:sp>
    </p:spTree>
    <p:extLst>
      <p:ext uri="{BB962C8B-B14F-4D97-AF65-F5344CB8AC3E}">
        <p14:creationId xmlns:p14="http://schemas.microsoft.com/office/powerpoint/2010/main" val="156898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381000" y="685800"/>
            <a:ext cx="6096000" cy="3429000"/>
          </a:xfrm>
          <a:ln/>
        </p:spPr>
      </p:sp>
      <p:sp>
        <p:nvSpPr>
          <p:cNvPr id="96259" name="Notes Placeholder 2"/>
          <p:cNvSpPr>
            <a:spLocks noGrp="1"/>
          </p:cNvSpPr>
          <p:nvPr>
            <p:ph type="body" idx="1"/>
          </p:nvPr>
        </p:nvSpPr>
        <p:spPr>
          <a:noFill/>
          <a:ln/>
        </p:spPr>
        <p:txBody>
          <a:bodyPr/>
          <a:lstStyle/>
          <a:p>
            <a:endParaRPr lang="en-US"/>
          </a:p>
        </p:txBody>
      </p:sp>
      <p:sp>
        <p:nvSpPr>
          <p:cNvPr id="96260" name="Slide Number Placeholder 3"/>
          <p:cNvSpPr>
            <a:spLocks noGrp="1"/>
          </p:cNvSpPr>
          <p:nvPr>
            <p:ph type="sldNum" sz="quarter" idx="5"/>
          </p:nvPr>
        </p:nvSpPr>
        <p:spPr>
          <a:noFill/>
        </p:spPr>
        <p:txBody>
          <a:bodyPr/>
          <a:lstStyle/>
          <a:p>
            <a:fld id="{28BE0857-D289-468E-8F59-3D39DAF0B408}" type="slidenum">
              <a:rPr lang="de-DE" smtClean="0"/>
              <a:pPr/>
              <a:t>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19B5-1390-490C-BECC-3B3E7AAF88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ED1F2E-EE10-4812-8C6D-720FB8E13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E01D7E-73CA-4544-B946-4BDC69C9F7DE}"/>
              </a:ext>
            </a:extLst>
          </p:cNvPr>
          <p:cNvSpPr>
            <a:spLocks noGrp="1"/>
          </p:cNvSpPr>
          <p:nvPr>
            <p:ph type="dt" sz="half" idx="10"/>
          </p:nvPr>
        </p:nvSpPr>
        <p:spPr/>
        <p:txBody>
          <a:bodyPr/>
          <a:lstStyle/>
          <a:p>
            <a:fld id="{5DC8AA9E-BC88-4227-A809-D83839159A37}" type="datetimeFigureOut">
              <a:rPr lang="en-US" smtClean="0"/>
              <a:t>11/4/2019</a:t>
            </a:fld>
            <a:endParaRPr lang="en-US"/>
          </a:p>
        </p:txBody>
      </p:sp>
      <p:sp>
        <p:nvSpPr>
          <p:cNvPr id="5" name="Footer Placeholder 4">
            <a:extLst>
              <a:ext uri="{FF2B5EF4-FFF2-40B4-BE49-F238E27FC236}">
                <a16:creationId xmlns:a16="http://schemas.microsoft.com/office/drawing/2014/main" id="{734BCDA4-0DEA-4952-8355-34F080482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5A9AF-F72A-4510-A5C7-E6062972C952}"/>
              </a:ext>
            </a:extLst>
          </p:cNvPr>
          <p:cNvSpPr>
            <a:spLocks noGrp="1"/>
          </p:cNvSpPr>
          <p:nvPr>
            <p:ph type="sldNum" sz="quarter" idx="12"/>
          </p:nvPr>
        </p:nvSpPr>
        <p:spPr/>
        <p:txBody>
          <a:bodyPr/>
          <a:lstStyle/>
          <a:p>
            <a:fld id="{64F194F4-9564-4028-A542-98B8F6E094E2}" type="slidenum">
              <a:rPr lang="en-US" smtClean="0"/>
              <a:t>‹#›</a:t>
            </a:fld>
            <a:endParaRPr lang="en-US"/>
          </a:p>
        </p:txBody>
      </p:sp>
    </p:spTree>
    <p:extLst>
      <p:ext uri="{BB962C8B-B14F-4D97-AF65-F5344CB8AC3E}">
        <p14:creationId xmlns:p14="http://schemas.microsoft.com/office/powerpoint/2010/main" val="414940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677B-7239-40E3-AAD6-C6644A35DF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6F5685-C5CA-42F1-9972-3270175929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9AF2-382A-484D-99A3-276E68181E07}"/>
              </a:ext>
            </a:extLst>
          </p:cNvPr>
          <p:cNvSpPr>
            <a:spLocks noGrp="1"/>
          </p:cNvSpPr>
          <p:nvPr>
            <p:ph type="dt" sz="half" idx="10"/>
          </p:nvPr>
        </p:nvSpPr>
        <p:spPr/>
        <p:txBody>
          <a:bodyPr/>
          <a:lstStyle/>
          <a:p>
            <a:fld id="{5DC8AA9E-BC88-4227-A809-D83839159A37}" type="datetimeFigureOut">
              <a:rPr lang="en-US" smtClean="0"/>
              <a:t>11/4/2019</a:t>
            </a:fld>
            <a:endParaRPr lang="en-US"/>
          </a:p>
        </p:txBody>
      </p:sp>
      <p:sp>
        <p:nvSpPr>
          <p:cNvPr id="5" name="Footer Placeholder 4">
            <a:extLst>
              <a:ext uri="{FF2B5EF4-FFF2-40B4-BE49-F238E27FC236}">
                <a16:creationId xmlns:a16="http://schemas.microsoft.com/office/drawing/2014/main" id="{93DE4A1B-5812-4671-AD27-CA5200223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D6D69-6402-4C2F-9116-B8CF96016EA6}"/>
              </a:ext>
            </a:extLst>
          </p:cNvPr>
          <p:cNvSpPr>
            <a:spLocks noGrp="1"/>
          </p:cNvSpPr>
          <p:nvPr>
            <p:ph type="sldNum" sz="quarter" idx="12"/>
          </p:nvPr>
        </p:nvSpPr>
        <p:spPr/>
        <p:txBody>
          <a:bodyPr/>
          <a:lstStyle/>
          <a:p>
            <a:fld id="{64F194F4-9564-4028-A542-98B8F6E094E2}" type="slidenum">
              <a:rPr lang="en-US" smtClean="0"/>
              <a:t>‹#›</a:t>
            </a:fld>
            <a:endParaRPr lang="en-US"/>
          </a:p>
        </p:txBody>
      </p:sp>
    </p:spTree>
    <p:extLst>
      <p:ext uri="{BB962C8B-B14F-4D97-AF65-F5344CB8AC3E}">
        <p14:creationId xmlns:p14="http://schemas.microsoft.com/office/powerpoint/2010/main" val="252036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302B4-24FB-49CD-A1B0-A55F5D95CB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66BE6-1338-42A5-BDC0-6097917855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E1F62D-F13D-405C-AF32-DC1B950A81E6}"/>
              </a:ext>
            </a:extLst>
          </p:cNvPr>
          <p:cNvSpPr>
            <a:spLocks noGrp="1"/>
          </p:cNvSpPr>
          <p:nvPr>
            <p:ph type="dt" sz="half" idx="10"/>
          </p:nvPr>
        </p:nvSpPr>
        <p:spPr/>
        <p:txBody>
          <a:bodyPr/>
          <a:lstStyle/>
          <a:p>
            <a:fld id="{5DC8AA9E-BC88-4227-A809-D83839159A37}" type="datetimeFigureOut">
              <a:rPr lang="en-US" smtClean="0"/>
              <a:t>11/4/2019</a:t>
            </a:fld>
            <a:endParaRPr lang="en-US"/>
          </a:p>
        </p:txBody>
      </p:sp>
      <p:sp>
        <p:nvSpPr>
          <p:cNvPr id="5" name="Footer Placeholder 4">
            <a:extLst>
              <a:ext uri="{FF2B5EF4-FFF2-40B4-BE49-F238E27FC236}">
                <a16:creationId xmlns:a16="http://schemas.microsoft.com/office/drawing/2014/main" id="{A1338783-DE98-41EA-A057-86495B791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3D701-C1B5-4306-B393-B2ABAA1B9310}"/>
              </a:ext>
            </a:extLst>
          </p:cNvPr>
          <p:cNvSpPr>
            <a:spLocks noGrp="1"/>
          </p:cNvSpPr>
          <p:nvPr>
            <p:ph type="sldNum" sz="quarter" idx="12"/>
          </p:nvPr>
        </p:nvSpPr>
        <p:spPr/>
        <p:txBody>
          <a:bodyPr/>
          <a:lstStyle/>
          <a:p>
            <a:fld id="{64F194F4-9564-4028-A542-98B8F6E094E2}" type="slidenum">
              <a:rPr lang="en-US" smtClean="0"/>
              <a:t>‹#›</a:t>
            </a:fld>
            <a:endParaRPr lang="en-US"/>
          </a:p>
        </p:txBody>
      </p:sp>
    </p:spTree>
    <p:extLst>
      <p:ext uri="{BB962C8B-B14F-4D97-AF65-F5344CB8AC3E}">
        <p14:creationId xmlns:p14="http://schemas.microsoft.com/office/powerpoint/2010/main" val="42092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B30F-3AC2-46ED-893E-EF5015A4C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4833F7-F90F-4751-AB4C-39D7B9C9EA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0C1B3-D13E-4878-9447-8D7ABD7FEA60}"/>
              </a:ext>
            </a:extLst>
          </p:cNvPr>
          <p:cNvSpPr>
            <a:spLocks noGrp="1"/>
          </p:cNvSpPr>
          <p:nvPr>
            <p:ph type="dt" sz="half" idx="10"/>
          </p:nvPr>
        </p:nvSpPr>
        <p:spPr/>
        <p:txBody>
          <a:bodyPr/>
          <a:lstStyle/>
          <a:p>
            <a:fld id="{5DC8AA9E-BC88-4227-A809-D83839159A37}" type="datetimeFigureOut">
              <a:rPr lang="en-US" smtClean="0"/>
              <a:t>11/4/2019</a:t>
            </a:fld>
            <a:endParaRPr lang="en-US"/>
          </a:p>
        </p:txBody>
      </p:sp>
      <p:sp>
        <p:nvSpPr>
          <p:cNvPr id="5" name="Footer Placeholder 4">
            <a:extLst>
              <a:ext uri="{FF2B5EF4-FFF2-40B4-BE49-F238E27FC236}">
                <a16:creationId xmlns:a16="http://schemas.microsoft.com/office/drawing/2014/main" id="{E316D086-BB45-44FE-B1C6-3DFDEBCFE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82B01-A40D-4335-8CBA-206E056CB742}"/>
              </a:ext>
            </a:extLst>
          </p:cNvPr>
          <p:cNvSpPr>
            <a:spLocks noGrp="1"/>
          </p:cNvSpPr>
          <p:nvPr>
            <p:ph type="sldNum" sz="quarter" idx="12"/>
          </p:nvPr>
        </p:nvSpPr>
        <p:spPr/>
        <p:txBody>
          <a:bodyPr/>
          <a:lstStyle/>
          <a:p>
            <a:fld id="{64F194F4-9564-4028-A542-98B8F6E094E2}" type="slidenum">
              <a:rPr lang="en-US" smtClean="0"/>
              <a:t>‹#›</a:t>
            </a:fld>
            <a:endParaRPr lang="en-US"/>
          </a:p>
        </p:txBody>
      </p:sp>
    </p:spTree>
    <p:extLst>
      <p:ext uri="{BB962C8B-B14F-4D97-AF65-F5344CB8AC3E}">
        <p14:creationId xmlns:p14="http://schemas.microsoft.com/office/powerpoint/2010/main" val="142440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BB75-650D-4C4E-BC7C-B308F794C3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D27F6D-0218-41D7-911F-026D38C568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FF745E-9013-41C3-B0F0-B80B35592205}"/>
              </a:ext>
            </a:extLst>
          </p:cNvPr>
          <p:cNvSpPr>
            <a:spLocks noGrp="1"/>
          </p:cNvSpPr>
          <p:nvPr>
            <p:ph type="dt" sz="half" idx="10"/>
          </p:nvPr>
        </p:nvSpPr>
        <p:spPr/>
        <p:txBody>
          <a:bodyPr/>
          <a:lstStyle/>
          <a:p>
            <a:fld id="{5DC8AA9E-BC88-4227-A809-D83839159A37}" type="datetimeFigureOut">
              <a:rPr lang="en-US" smtClean="0"/>
              <a:t>11/4/2019</a:t>
            </a:fld>
            <a:endParaRPr lang="en-US"/>
          </a:p>
        </p:txBody>
      </p:sp>
      <p:sp>
        <p:nvSpPr>
          <p:cNvPr id="5" name="Footer Placeholder 4">
            <a:extLst>
              <a:ext uri="{FF2B5EF4-FFF2-40B4-BE49-F238E27FC236}">
                <a16:creationId xmlns:a16="http://schemas.microsoft.com/office/drawing/2014/main" id="{6E157DBB-46E9-4571-90BC-37F932B9A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B4387-DE91-404C-8D80-989F0D3BA72C}"/>
              </a:ext>
            </a:extLst>
          </p:cNvPr>
          <p:cNvSpPr>
            <a:spLocks noGrp="1"/>
          </p:cNvSpPr>
          <p:nvPr>
            <p:ph type="sldNum" sz="quarter" idx="12"/>
          </p:nvPr>
        </p:nvSpPr>
        <p:spPr/>
        <p:txBody>
          <a:bodyPr/>
          <a:lstStyle/>
          <a:p>
            <a:fld id="{64F194F4-9564-4028-A542-98B8F6E094E2}" type="slidenum">
              <a:rPr lang="en-US" smtClean="0"/>
              <a:t>‹#›</a:t>
            </a:fld>
            <a:endParaRPr lang="en-US"/>
          </a:p>
        </p:txBody>
      </p:sp>
    </p:spTree>
    <p:extLst>
      <p:ext uri="{BB962C8B-B14F-4D97-AF65-F5344CB8AC3E}">
        <p14:creationId xmlns:p14="http://schemas.microsoft.com/office/powerpoint/2010/main" val="271789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09FB-3EF0-4BB3-BD1E-28055640A0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191A8E-3FB9-4938-8DB9-B2C1C4ABDC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F861B7-6260-4C28-970E-9074082D99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A99DDF-B093-4273-B421-423D1D2B9FBC}"/>
              </a:ext>
            </a:extLst>
          </p:cNvPr>
          <p:cNvSpPr>
            <a:spLocks noGrp="1"/>
          </p:cNvSpPr>
          <p:nvPr>
            <p:ph type="dt" sz="half" idx="10"/>
          </p:nvPr>
        </p:nvSpPr>
        <p:spPr/>
        <p:txBody>
          <a:bodyPr/>
          <a:lstStyle/>
          <a:p>
            <a:fld id="{5DC8AA9E-BC88-4227-A809-D83839159A37}" type="datetimeFigureOut">
              <a:rPr lang="en-US" smtClean="0"/>
              <a:t>11/4/2019</a:t>
            </a:fld>
            <a:endParaRPr lang="en-US"/>
          </a:p>
        </p:txBody>
      </p:sp>
      <p:sp>
        <p:nvSpPr>
          <p:cNvPr id="6" name="Footer Placeholder 5">
            <a:extLst>
              <a:ext uri="{FF2B5EF4-FFF2-40B4-BE49-F238E27FC236}">
                <a16:creationId xmlns:a16="http://schemas.microsoft.com/office/drawing/2014/main" id="{456222C0-B802-4037-A16B-F2BBCED2CF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11FF8F-8054-4680-988B-90E5385EF12B}"/>
              </a:ext>
            </a:extLst>
          </p:cNvPr>
          <p:cNvSpPr>
            <a:spLocks noGrp="1"/>
          </p:cNvSpPr>
          <p:nvPr>
            <p:ph type="sldNum" sz="quarter" idx="12"/>
          </p:nvPr>
        </p:nvSpPr>
        <p:spPr/>
        <p:txBody>
          <a:bodyPr/>
          <a:lstStyle/>
          <a:p>
            <a:fld id="{64F194F4-9564-4028-A542-98B8F6E094E2}" type="slidenum">
              <a:rPr lang="en-US" smtClean="0"/>
              <a:t>‹#›</a:t>
            </a:fld>
            <a:endParaRPr lang="en-US"/>
          </a:p>
        </p:txBody>
      </p:sp>
    </p:spTree>
    <p:extLst>
      <p:ext uri="{BB962C8B-B14F-4D97-AF65-F5344CB8AC3E}">
        <p14:creationId xmlns:p14="http://schemas.microsoft.com/office/powerpoint/2010/main" val="299655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40C08-1027-4760-B15D-A1DE584D54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0E493C-A244-47CD-B15E-BDF6E5718E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5974F2-B4D4-4A9C-9F96-BD39A92A77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5E7C23-3B0E-4338-8D31-5CB7A64EB6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233043-7FA9-4BCF-A90F-A92366248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868A82-698E-4F66-A825-FC8570706251}"/>
              </a:ext>
            </a:extLst>
          </p:cNvPr>
          <p:cNvSpPr>
            <a:spLocks noGrp="1"/>
          </p:cNvSpPr>
          <p:nvPr>
            <p:ph type="dt" sz="half" idx="10"/>
          </p:nvPr>
        </p:nvSpPr>
        <p:spPr/>
        <p:txBody>
          <a:bodyPr/>
          <a:lstStyle/>
          <a:p>
            <a:fld id="{5DC8AA9E-BC88-4227-A809-D83839159A37}" type="datetimeFigureOut">
              <a:rPr lang="en-US" smtClean="0"/>
              <a:t>11/4/2019</a:t>
            </a:fld>
            <a:endParaRPr lang="en-US"/>
          </a:p>
        </p:txBody>
      </p:sp>
      <p:sp>
        <p:nvSpPr>
          <p:cNvPr id="8" name="Footer Placeholder 7">
            <a:extLst>
              <a:ext uri="{FF2B5EF4-FFF2-40B4-BE49-F238E27FC236}">
                <a16:creationId xmlns:a16="http://schemas.microsoft.com/office/drawing/2014/main" id="{B936ED40-E6C4-408B-A9E4-1BE01E1EEF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267057-1401-4169-954B-D287B89DB971}"/>
              </a:ext>
            </a:extLst>
          </p:cNvPr>
          <p:cNvSpPr>
            <a:spLocks noGrp="1"/>
          </p:cNvSpPr>
          <p:nvPr>
            <p:ph type="sldNum" sz="quarter" idx="12"/>
          </p:nvPr>
        </p:nvSpPr>
        <p:spPr/>
        <p:txBody>
          <a:bodyPr/>
          <a:lstStyle/>
          <a:p>
            <a:fld id="{64F194F4-9564-4028-A542-98B8F6E094E2}" type="slidenum">
              <a:rPr lang="en-US" smtClean="0"/>
              <a:t>‹#›</a:t>
            </a:fld>
            <a:endParaRPr lang="en-US"/>
          </a:p>
        </p:txBody>
      </p:sp>
    </p:spTree>
    <p:extLst>
      <p:ext uri="{BB962C8B-B14F-4D97-AF65-F5344CB8AC3E}">
        <p14:creationId xmlns:p14="http://schemas.microsoft.com/office/powerpoint/2010/main" val="214561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9E36-9DDD-43EE-9E08-2B64CB68BD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55EEC7-67B7-40E3-806B-841D2033E7D4}"/>
              </a:ext>
            </a:extLst>
          </p:cNvPr>
          <p:cNvSpPr>
            <a:spLocks noGrp="1"/>
          </p:cNvSpPr>
          <p:nvPr>
            <p:ph type="dt" sz="half" idx="10"/>
          </p:nvPr>
        </p:nvSpPr>
        <p:spPr/>
        <p:txBody>
          <a:bodyPr/>
          <a:lstStyle/>
          <a:p>
            <a:fld id="{5DC8AA9E-BC88-4227-A809-D83839159A37}" type="datetimeFigureOut">
              <a:rPr lang="en-US" smtClean="0"/>
              <a:t>11/4/2019</a:t>
            </a:fld>
            <a:endParaRPr lang="en-US"/>
          </a:p>
        </p:txBody>
      </p:sp>
      <p:sp>
        <p:nvSpPr>
          <p:cNvPr id="4" name="Footer Placeholder 3">
            <a:extLst>
              <a:ext uri="{FF2B5EF4-FFF2-40B4-BE49-F238E27FC236}">
                <a16:creationId xmlns:a16="http://schemas.microsoft.com/office/drawing/2014/main" id="{041D1665-3D43-4825-B446-E7F9E7CA15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74B9ED-0394-4802-A843-6646945AE05C}"/>
              </a:ext>
            </a:extLst>
          </p:cNvPr>
          <p:cNvSpPr>
            <a:spLocks noGrp="1"/>
          </p:cNvSpPr>
          <p:nvPr>
            <p:ph type="sldNum" sz="quarter" idx="12"/>
          </p:nvPr>
        </p:nvSpPr>
        <p:spPr/>
        <p:txBody>
          <a:bodyPr/>
          <a:lstStyle/>
          <a:p>
            <a:fld id="{64F194F4-9564-4028-A542-98B8F6E094E2}" type="slidenum">
              <a:rPr lang="en-US" smtClean="0"/>
              <a:t>‹#›</a:t>
            </a:fld>
            <a:endParaRPr lang="en-US"/>
          </a:p>
        </p:txBody>
      </p:sp>
    </p:spTree>
    <p:extLst>
      <p:ext uri="{BB962C8B-B14F-4D97-AF65-F5344CB8AC3E}">
        <p14:creationId xmlns:p14="http://schemas.microsoft.com/office/powerpoint/2010/main" val="146315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88109A-C437-402E-8C80-659394BDA39D}"/>
              </a:ext>
            </a:extLst>
          </p:cNvPr>
          <p:cNvSpPr>
            <a:spLocks noGrp="1"/>
          </p:cNvSpPr>
          <p:nvPr>
            <p:ph type="dt" sz="half" idx="10"/>
          </p:nvPr>
        </p:nvSpPr>
        <p:spPr/>
        <p:txBody>
          <a:bodyPr/>
          <a:lstStyle/>
          <a:p>
            <a:fld id="{5DC8AA9E-BC88-4227-A809-D83839159A37}" type="datetimeFigureOut">
              <a:rPr lang="en-US" smtClean="0"/>
              <a:t>11/4/2019</a:t>
            </a:fld>
            <a:endParaRPr lang="en-US"/>
          </a:p>
        </p:txBody>
      </p:sp>
      <p:sp>
        <p:nvSpPr>
          <p:cNvPr id="3" name="Footer Placeholder 2">
            <a:extLst>
              <a:ext uri="{FF2B5EF4-FFF2-40B4-BE49-F238E27FC236}">
                <a16:creationId xmlns:a16="http://schemas.microsoft.com/office/drawing/2014/main" id="{C0332CF1-6C3B-44CF-8624-5736D9DE65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5B6D2-0D5E-4A27-BA96-9E852B90C218}"/>
              </a:ext>
            </a:extLst>
          </p:cNvPr>
          <p:cNvSpPr>
            <a:spLocks noGrp="1"/>
          </p:cNvSpPr>
          <p:nvPr>
            <p:ph type="sldNum" sz="quarter" idx="12"/>
          </p:nvPr>
        </p:nvSpPr>
        <p:spPr/>
        <p:txBody>
          <a:bodyPr/>
          <a:lstStyle/>
          <a:p>
            <a:fld id="{64F194F4-9564-4028-A542-98B8F6E094E2}" type="slidenum">
              <a:rPr lang="en-US" smtClean="0"/>
              <a:t>‹#›</a:t>
            </a:fld>
            <a:endParaRPr lang="en-US"/>
          </a:p>
        </p:txBody>
      </p:sp>
    </p:spTree>
    <p:extLst>
      <p:ext uri="{BB962C8B-B14F-4D97-AF65-F5344CB8AC3E}">
        <p14:creationId xmlns:p14="http://schemas.microsoft.com/office/powerpoint/2010/main" val="224664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3FACD-7A60-483B-9782-140B7B97C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F6ADB1-FA20-49F4-B02E-D6572F77D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2DB75D-D6D5-441D-AFA3-07BE9AB5B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384476-12DE-42FE-A0D7-E699E34B483B}"/>
              </a:ext>
            </a:extLst>
          </p:cNvPr>
          <p:cNvSpPr>
            <a:spLocks noGrp="1"/>
          </p:cNvSpPr>
          <p:nvPr>
            <p:ph type="dt" sz="half" idx="10"/>
          </p:nvPr>
        </p:nvSpPr>
        <p:spPr/>
        <p:txBody>
          <a:bodyPr/>
          <a:lstStyle/>
          <a:p>
            <a:fld id="{5DC8AA9E-BC88-4227-A809-D83839159A37}" type="datetimeFigureOut">
              <a:rPr lang="en-US" smtClean="0"/>
              <a:t>11/4/2019</a:t>
            </a:fld>
            <a:endParaRPr lang="en-US"/>
          </a:p>
        </p:txBody>
      </p:sp>
      <p:sp>
        <p:nvSpPr>
          <p:cNvPr id="6" name="Footer Placeholder 5">
            <a:extLst>
              <a:ext uri="{FF2B5EF4-FFF2-40B4-BE49-F238E27FC236}">
                <a16:creationId xmlns:a16="http://schemas.microsoft.com/office/drawing/2014/main" id="{4F3656EC-7AA2-450A-9BD4-93AA833CC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D89C7-0997-47C7-BD16-21560C41A5D1}"/>
              </a:ext>
            </a:extLst>
          </p:cNvPr>
          <p:cNvSpPr>
            <a:spLocks noGrp="1"/>
          </p:cNvSpPr>
          <p:nvPr>
            <p:ph type="sldNum" sz="quarter" idx="12"/>
          </p:nvPr>
        </p:nvSpPr>
        <p:spPr/>
        <p:txBody>
          <a:bodyPr/>
          <a:lstStyle/>
          <a:p>
            <a:fld id="{64F194F4-9564-4028-A542-98B8F6E094E2}" type="slidenum">
              <a:rPr lang="en-US" smtClean="0"/>
              <a:t>‹#›</a:t>
            </a:fld>
            <a:endParaRPr lang="en-US"/>
          </a:p>
        </p:txBody>
      </p:sp>
    </p:spTree>
    <p:extLst>
      <p:ext uri="{BB962C8B-B14F-4D97-AF65-F5344CB8AC3E}">
        <p14:creationId xmlns:p14="http://schemas.microsoft.com/office/powerpoint/2010/main" val="120941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72F0D-FB77-4C4D-87E1-1695180A4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3957D5-FAD7-4C42-BD71-623234AF8D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1A5D38-64EB-436B-8919-AD67ED1EB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8CF23D-45C4-4557-8FBA-04915F07F510}"/>
              </a:ext>
            </a:extLst>
          </p:cNvPr>
          <p:cNvSpPr>
            <a:spLocks noGrp="1"/>
          </p:cNvSpPr>
          <p:nvPr>
            <p:ph type="dt" sz="half" idx="10"/>
          </p:nvPr>
        </p:nvSpPr>
        <p:spPr/>
        <p:txBody>
          <a:bodyPr/>
          <a:lstStyle/>
          <a:p>
            <a:fld id="{5DC8AA9E-BC88-4227-A809-D83839159A37}" type="datetimeFigureOut">
              <a:rPr lang="en-US" smtClean="0"/>
              <a:t>11/4/2019</a:t>
            </a:fld>
            <a:endParaRPr lang="en-US"/>
          </a:p>
        </p:txBody>
      </p:sp>
      <p:sp>
        <p:nvSpPr>
          <p:cNvPr id="6" name="Footer Placeholder 5">
            <a:extLst>
              <a:ext uri="{FF2B5EF4-FFF2-40B4-BE49-F238E27FC236}">
                <a16:creationId xmlns:a16="http://schemas.microsoft.com/office/drawing/2014/main" id="{BB271E20-51DA-4BC7-9DCA-46BEDFD2C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76AAF-835E-4991-9AF6-CE8B88C33063}"/>
              </a:ext>
            </a:extLst>
          </p:cNvPr>
          <p:cNvSpPr>
            <a:spLocks noGrp="1"/>
          </p:cNvSpPr>
          <p:nvPr>
            <p:ph type="sldNum" sz="quarter" idx="12"/>
          </p:nvPr>
        </p:nvSpPr>
        <p:spPr/>
        <p:txBody>
          <a:bodyPr/>
          <a:lstStyle/>
          <a:p>
            <a:fld id="{64F194F4-9564-4028-A542-98B8F6E094E2}" type="slidenum">
              <a:rPr lang="en-US" smtClean="0"/>
              <a:t>‹#›</a:t>
            </a:fld>
            <a:endParaRPr lang="en-US"/>
          </a:p>
        </p:txBody>
      </p:sp>
    </p:spTree>
    <p:extLst>
      <p:ext uri="{BB962C8B-B14F-4D97-AF65-F5344CB8AC3E}">
        <p14:creationId xmlns:p14="http://schemas.microsoft.com/office/powerpoint/2010/main" val="103390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EAA2A-2CA5-4957-808A-F575E6ADF1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414BB0-1C5A-493B-AE0E-3A8FCEEB3B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51F4D-F0B5-4BC4-B006-F47E6FC34A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8AA9E-BC88-4227-A809-D83839159A37}" type="datetimeFigureOut">
              <a:rPr lang="en-US" smtClean="0"/>
              <a:t>11/4/2019</a:t>
            </a:fld>
            <a:endParaRPr lang="en-US"/>
          </a:p>
        </p:txBody>
      </p:sp>
      <p:sp>
        <p:nvSpPr>
          <p:cNvPr id="5" name="Footer Placeholder 4">
            <a:extLst>
              <a:ext uri="{FF2B5EF4-FFF2-40B4-BE49-F238E27FC236}">
                <a16:creationId xmlns:a16="http://schemas.microsoft.com/office/drawing/2014/main" id="{0D4CD53D-D4A2-499E-BC1E-DD0CA3B7EA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6C61AB-58A0-422D-BEFF-7B17F9079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194F4-9564-4028-A542-98B8F6E094E2}" type="slidenum">
              <a:rPr lang="en-US" smtClean="0"/>
              <a:t>‹#›</a:t>
            </a:fld>
            <a:endParaRPr lang="en-US"/>
          </a:p>
        </p:txBody>
      </p:sp>
    </p:spTree>
    <p:extLst>
      <p:ext uri="{BB962C8B-B14F-4D97-AF65-F5344CB8AC3E}">
        <p14:creationId xmlns:p14="http://schemas.microsoft.com/office/powerpoint/2010/main" val="1582783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2.wmf"/></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1.tiff"/><Relationship Id="rId4" Type="http://schemas.openxmlformats.org/officeDocument/2006/relationships/image" Target="../media/image10.tiff"/></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24002" y="0"/>
            <a:ext cx="9377681" cy="68580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1F386189-A9FA-4195-925D-9E3DF693E8D7}" type="datetime1">
              <a:rPr lang="en-US" smtClean="0"/>
              <a:pPr/>
              <a:t>11/4/2019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
        <p:nvSpPr>
          <p:cNvPr id="8" name="Footer Placeholder 7"/>
          <p:cNvSpPr>
            <a:spLocks noGrp="1"/>
          </p:cNvSpPr>
          <p:nvPr>
            <p:ph type="ftr" sz="quarter" idx="11"/>
          </p:nvPr>
        </p:nvSpPr>
        <p:spPr/>
        <p:txBody>
          <a:bodyPr/>
          <a:lstStyle/>
          <a:p>
            <a:r>
              <a:rPr lang="en-US"/>
              <a:t>SCHELL INDIA</a:t>
            </a:r>
          </a:p>
        </p:txBody>
      </p:sp>
      <p:pic>
        <p:nvPicPr>
          <p:cNvPr id="9" name="Picture 14" descr="cid:image001.gif@01CA5BCE.B0F30E70"/>
          <p:cNvPicPr>
            <a:picLocks noChangeAspect="1" noChangeArrowheads="1"/>
          </p:cNvPicPr>
          <p:nvPr/>
        </p:nvPicPr>
        <p:blipFill>
          <a:blip r:embed="rId3" cstate="print"/>
          <a:srcRect/>
          <a:stretch>
            <a:fillRect/>
          </a:stretch>
        </p:blipFill>
        <p:spPr bwMode="auto">
          <a:xfrm>
            <a:off x="9601201" y="1"/>
            <a:ext cx="1276350" cy="4095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
          <p:cNvSpPr>
            <a:spLocks noGrp="1"/>
          </p:cNvSpPr>
          <p:nvPr>
            <p:ph type="dt" sz="quarter" idx="10"/>
          </p:nvPr>
        </p:nvSpPr>
        <p:spPr/>
        <p:txBody>
          <a:bodyPr/>
          <a:lstStyle/>
          <a:p>
            <a:pPr>
              <a:defRPr/>
            </a:pPr>
            <a:fld id="{E7A0146D-C2E2-44FF-86E5-CB91D8A14A19}" type="datetime1">
              <a:rPr lang="en-US"/>
              <a:pPr>
                <a:defRPr/>
              </a:pPr>
              <a:t>11/4/2019</a:t>
            </a:fld>
            <a:endParaRPr lang="de-DE" dirty="0"/>
          </a:p>
        </p:txBody>
      </p:sp>
      <p:sp>
        <p:nvSpPr>
          <p:cNvPr id="21" name="Slide Number Placeholder 3"/>
          <p:cNvSpPr>
            <a:spLocks noGrp="1"/>
          </p:cNvSpPr>
          <p:nvPr>
            <p:ph type="sldNum" sz="quarter" idx="12"/>
          </p:nvPr>
        </p:nvSpPr>
        <p:spPr/>
        <p:txBody>
          <a:bodyPr/>
          <a:lstStyle/>
          <a:p>
            <a:pPr>
              <a:defRPr/>
            </a:pPr>
            <a:fld id="{24CB95DC-5542-41A6-8AAA-05C0F17038FD}" type="slidenum">
              <a:rPr lang="de-DE"/>
              <a:pPr>
                <a:defRPr/>
              </a:pPr>
              <a:t>10</a:t>
            </a:fld>
            <a:endParaRPr lang="de-DE"/>
          </a:p>
        </p:txBody>
      </p:sp>
      <p:grpSp>
        <p:nvGrpSpPr>
          <p:cNvPr id="2" name="Group 2"/>
          <p:cNvGrpSpPr>
            <a:grpSpLocks/>
          </p:cNvGrpSpPr>
          <p:nvPr/>
        </p:nvGrpSpPr>
        <p:grpSpPr bwMode="auto">
          <a:xfrm>
            <a:off x="1664680" y="838200"/>
            <a:ext cx="8651631" cy="5564188"/>
            <a:chOff x="96" y="528"/>
            <a:chExt cx="5904" cy="3505"/>
          </a:xfrm>
        </p:grpSpPr>
        <p:graphicFrame>
          <p:nvGraphicFramePr>
            <p:cNvPr id="1026" name="Object 3"/>
            <p:cNvGraphicFramePr>
              <a:graphicFrameLocks noChangeAspect="1"/>
            </p:cNvGraphicFramePr>
            <p:nvPr/>
          </p:nvGraphicFramePr>
          <p:xfrm>
            <a:off x="1440" y="768"/>
            <a:ext cx="2976" cy="2734"/>
          </p:xfrm>
          <a:graphic>
            <a:graphicData uri="http://schemas.openxmlformats.org/presentationml/2006/ole">
              <mc:AlternateContent xmlns:mc="http://schemas.openxmlformats.org/markup-compatibility/2006">
                <mc:Choice xmlns:v="urn:schemas-microsoft-com:vml" Requires="v">
                  <p:oleObj spid="_x0000_s1049" name="Bild" r:id="rId3" imgW="4648320" imgH="4648320" progId="Word.Picture.8">
                    <p:embed/>
                  </p:oleObj>
                </mc:Choice>
                <mc:Fallback>
                  <p:oleObj name="Bild" r:id="rId3" imgW="4648320" imgH="4648320" progId="Word.Picture.8">
                    <p:embed/>
                    <p:pic>
                      <p:nvPicPr>
                        <p:cNvPr id="1026" name="Object 3"/>
                        <p:cNvPicPr>
                          <a:picLocks noChangeAspect="1" noChangeArrowheads="1"/>
                        </p:cNvPicPr>
                        <p:nvPr/>
                      </p:nvPicPr>
                      <p:blipFill>
                        <a:blip r:embed="rId4">
                          <a:extLst>
                            <a:ext uri="{28A0092B-C50C-407E-A947-70E740481C1C}">
                              <a14:useLocalDpi xmlns:a14="http://schemas.microsoft.com/office/drawing/2010/main" val="0"/>
                            </a:ext>
                          </a:extLst>
                        </a:blip>
                        <a:srcRect r="28346" b="38104"/>
                        <a:stretch>
                          <a:fillRect/>
                        </a:stretch>
                      </p:blipFill>
                      <p:spPr bwMode="auto">
                        <a:xfrm>
                          <a:off x="1440" y="768"/>
                          <a:ext cx="2976" cy="2734"/>
                        </a:xfrm>
                        <a:prstGeom prst="rect">
                          <a:avLst/>
                        </a:prstGeom>
                        <a:noFill/>
                      </p:spPr>
                    </p:pic>
                  </p:oleObj>
                </mc:Fallback>
              </mc:AlternateContent>
            </a:graphicData>
          </a:graphic>
        </p:graphicFrame>
        <p:sp>
          <p:nvSpPr>
            <p:cNvPr id="1032" name="Text Box 4"/>
            <p:cNvSpPr txBox="1">
              <a:spLocks noChangeArrowheads="1"/>
            </p:cNvSpPr>
            <p:nvPr/>
          </p:nvSpPr>
          <p:spPr bwMode="auto">
            <a:xfrm>
              <a:off x="672" y="1440"/>
              <a:ext cx="1728" cy="404"/>
            </a:xfrm>
            <a:prstGeom prst="rect">
              <a:avLst/>
            </a:prstGeom>
            <a:noFill/>
            <a:ln w="9525">
              <a:noFill/>
              <a:miter lim="800000"/>
              <a:headEnd/>
              <a:tailEnd/>
            </a:ln>
          </p:spPr>
          <p:txBody>
            <a:bodyPr>
              <a:spAutoFit/>
            </a:bodyPr>
            <a:lstStyle/>
            <a:p>
              <a:pPr algn="ctr">
                <a:spcBef>
                  <a:spcPct val="50000"/>
                </a:spcBef>
              </a:pPr>
              <a:r>
                <a:rPr lang="de-DE"/>
                <a:t>Push-fit rosette -  flexible for 18 mm</a:t>
              </a:r>
            </a:p>
          </p:txBody>
        </p:sp>
        <p:sp>
          <p:nvSpPr>
            <p:cNvPr id="1033" name="Text Box 5"/>
            <p:cNvSpPr txBox="1">
              <a:spLocks noChangeArrowheads="1"/>
            </p:cNvSpPr>
            <p:nvPr/>
          </p:nvSpPr>
          <p:spPr bwMode="auto">
            <a:xfrm>
              <a:off x="96" y="2400"/>
              <a:ext cx="1488" cy="750"/>
            </a:xfrm>
            <a:prstGeom prst="rect">
              <a:avLst/>
            </a:prstGeom>
            <a:noFill/>
            <a:ln w="9525">
              <a:noFill/>
              <a:miter lim="800000"/>
              <a:headEnd/>
              <a:tailEnd/>
            </a:ln>
          </p:spPr>
          <p:txBody>
            <a:bodyPr>
              <a:spAutoFit/>
            </a:bodyPr>
            <a:lstStyle/>
            <a:p>
              <a:pPr algn="ctr">
                <a:spcBef>
                  <a:spcPct val="50000"/>
                </a:spcBef>
              </a:pPr>
              <a:r>
                <a:rPr lang="de-DE" dirty="0"/>
                <a:t>Faster assembly thanks to self-sealing connection thread (ASAG)</a:t>
              </a:r>
            </a:p>
          </p:txBody>
        </p:sp>
        <p:sp>
          <p:nvSpPr>
            <p:cNvPr id="1034" name="Text Box 6"/>
            <p:cNvSpPr txBox="1">
              <a:spLocks noChangeArrowheads="1"/>
            </p:cNvSpPr>
            <p:nvPr/>
          </p:nvSpPr>
          <p:spPr bwMode="auto">
            <a:xfrm>
              <a:off x="1152" y="528"/>
              <a:ext cx="1728" cy="582"/>
            </a:xfrm>
            <a:prstGeom prst="rect">
              <a:avLst/>
            </a:prstGeom>
            <a:noFill/>
            <a:ln w="9525">
              <a:noFill/>
              <a:miter lim="800000"/>
              <a:headEnd/>
              <a:tailEnd/>
            </a:ln>
          </p:spPr>
          <p:txBody>
            <a:bodyPr>
              <a:spAutoFit/>
            </a:bodyPr>
            <a:lstStyle/>
            <a:p>
              <a:pPr algn="ctr">
                <a:spcBef>
                  <a:spcPct val="50000"/>
                </a:spcBef>
              </a:pPr>
              <a:r>
                <a:rPr lang="de-DE"/>
                <a:t>Brass cone compression connection incl. lenght compensation</a:t>
              </a:r>
            </a:p>
          </p:txBody>
        </p:sp>
        <p:sp>
          <p:nvSpPr>
            <p:cNvPr id="1035" name="Text Box 7"/>
            <p:cNvSpPr txBox="1">
              <a:spLocks noChangeArrowheads="1"/>
            </p:cNvSpPr>
            <p:nvPr/>
          </p:nvSpPr>
          <p:spPr bwMode="auto">
            <a:xfrm>
              <a:off x="3648" y="1200"/>
              <a:ext cx="1728" cy="577"/>
            </a:xfrm>
            <a:prstGeom prst="rect">
              <a:avLst/>
            </a:prstGeom>
            <a:noFill/>
            <a:ln w="9525">
              <a:noFill/>
              <a:miter lim="800000"/>
              <a:headEnd/>
              <a:tailEnd/>
            </a:ln>
          </p:spPr>
          <p:txBody>
            <a:bodyPr>
              <a:spAutoFit/>
            </a:bodyPr>
            <a:lstStyle/>
            <a:p>
              <a:pPr algn="ctr">
                <a:spcBef>
                  <a:spcPct val="50000"/>
                </a:spcBef>
              </a:pPr>
              <a:r>
                <a:rPr lang="de-DE" dirty="0"/>
                <a:t>Grease chamber for ensuring long-lasting ease of movement</a:t>
              </a:r>
            </a:p>
          </p:txBody>
        </p:sp>
        <p:sp>
          <p:nvSpPr>
            <p:cNvPr id="1036" name="Text Box 8"/>
            <p:cNvSpPr txBox="1">
              <a:spLocks noChangeArrowheads="1"/>
            </p:cNvSpPr>
            <p:nvPr/>
          </p:nvSpPr>
          <p:spPr bwMode="auto">
            <a:xfrm>
              <a:off x="4272" y="2208"/>
              <a:ext cx="1728" cy="404"/>
            </a:xfrm>
            <a:prstGeom prst="rect">
              <a:avLst/>
            </a:prstGeom>
            <a:noFill/>
            <a:ln w="9525">
              <a:noFill/>
              <a:miter lim="800000"/>
              <a:headEnd/>
              <a:tailEnd/>
            </a:ln>
          </p:spPr>
          <p:txBody>
            <a:bodyPr>
              <a:spAutoFit/>
            </a:bodyPr>
            <a:lstStyle/>
            <a:p>
              <a:pPr algn="ctr">
                <a:spcBef>
                  <a:spcPct val="50000"/>
                </a:spcBef>
              </a:pPr>
              <a:r>
                <a:rPr lang="de-DE"/>
                <a:t>SCHELL COMFORT handle</a:t>
              </a:r>
            </a:p>
          </p:txBody>
        </p:sp>
        <p:sp>
          <p:nvSpPr>
            <p:cNvPr id="1037" name="Text Box 9"/>
            <p:cNvSpPr txBox="1">
              <a:spLocks noChangeArrowheads="1"/>
            </p:cNvSpPr>
            <p:nvPr/>
          </p:nvSpPr>
          <p:spPr bwMode="auto">
            <a:xfrm>
              <a:off x="3648" y="3024"/>
              <a:ext cx="1728" cy="931"/>
            </a:xfrm>
            <a:prstGeom prst="rect">
              <a:avLst/>
            </a:prstGeom>
            <a:noFill/>
            <a:ln w="9525">
              <a:noFill/>
              <a:miter lim="800000"/>
              <a:headEnd/>
              <a:tailEnd/>
            </a:ln>
          </p:spPr>
          <p:txBody>
            <a:bodyPr>
              <a:spAutoFit/>
            </a:bodyPr>
            <a:lstStyle/>
            <a:p>
              <a:pPr algn="ctr">
                <a:spcBef>
                  <a:spcPct val="50000"/>
                </a:spcBef>
              </a:pPr>
              <a:r>
                <a:rPr lang="de-DE"/>
                <a:t>Compression casting plus snap-ring lock ensure double safety to prevent the spindel unscrewing by accident</a:t>
              </a:r>
            </a:p>
          </p:txBody>
        </p:sp>
        <p:sp>
          <p:nvSpPr>
            <p:cNvPr id="1038" name="Text Box 10"/>
            <p:cNvSpPr txBox="1">
              <a:spLocks noChangeArrowheads="1"/>
            </p:cNvSpPr>
            <p:nvPr/>
          </p:nvSpPr>
          <p:spPr bwMode="auto">
            <a:xfrm>
              <a:off x="1728" y="3456"/>
              <a:ext cx="1728" cy="577"/>
            </a:xfrm>
            <a:prstGeom prst="rect">
              <a:avLst/>
            </a:prstGeom>
            <a:noFill/>
            <a:ln w="9525">
              <a:noFill/>
              <a:miter lim="800000"/>
              <a:headEnd/>
              <a:tailEnd/>
            </a:ln>
          </p:spPr>
          <p:txBody>
            <a:bodyPr>
              <a:spAutoFit/>
            </a:bodyPr>
            <a:lstStyle/>
            <a:p>
              <a:pPr algn="ctr">
                <a:spcBef>
                  <a:spcPct val="50000"/>
                </a:spcBef>
              </a:pPr>
              <a:r>
                <a:rPr lang="de-DE"/>
                <a:t>No lime deposits, maintenance-free due to double O-ring seal</a:t>
              </a:r>
            </a:p>
          </p:txBody>
        </p:sp>
        <p:sp>
          <p:nvSpPr>
            <p:cNvPr id="1039" name="Line 11"/>
            <p:cNvSpPr>
              <a:spLocks noChangeShapeType="1"/>
            </p:cNvSpPr>
            <p:nvPr/>
          </p:nvSpPr>
          <p:spPr bwMode="auto">
            <a:xfrm>
              <a:off x="1248" y="1872"/>
              <a:ext cx="720" cy="0"/>
            </a:xfrm>
            <a:prstGeom prst="line">
              <a:avLst/>
            </a:prstGeom>
            <a:noFill/>
            <a:ln w="38100">
              <a:solidFill>
                <a:srgbClr val="8C001B"/>
              </a:solidFill>
              <a:round/>
              <a:headEnd/>
              <a:tailEnd type="triangle" w="med" len="med"/>
            </a:ln>
          </p:spPr>
          <p:txBody>
            <a:bodyPr/>
            <a:lstStyle/>
            <a:p>
              <a:endParaRPr lang="en-US"/>
            </a:p>
          </p:txBody>
        </p:sp>
        <p:sp>
          <p:nvSpPr>
            <p:cNvPr id="1040" name="Line 12"/>
            <p:cNvSpPr>
              <a:spLocks noChangeShapeType="1"/>
            </p:cNvSpPr>
            <p:nvPr/>
          </p:nvSpPr>
          <p:spPr bwMode="auto">
            <a:xfrm>
              <a:off x="2256" y="1296"/>
              <a:ext cx="768" cy="432"/>
            </a:xfrm>
            <a:prstGeom prst="line">
              <a:avLst/>
            </a:prstGeom>
            <a:noFill/>
            <a:ln w="38100">
              <a:solidFill>
                <a:srgbClr val="8C001B"/>
              </a:solidFill>
              <a:round/>
              <a:headEnd/>
              <a:tailEnd type="triangle" w="med" len="med"/>
            </a:ln>
          </p:spPr>
          <p:txBody>
            <a:bodyPr/>
            <a:lstStyle/>
            <a:p>
              <a:endParaRPr lang="en-US"/>
            </a:p>
          </p:txBody>
        </p:sp>
        <p:sp>
          <p:nvSpPr>
            <p:cNvPr id="1041" name="Line 13"/>
            <p:cNvSpPr>
              <a:spLocks noChangeShapeType="1"/>
            </p:cNvSpPr>
            <p:nvPr/>
          </p:nvSpPr>
          <p:spPr bwMode="auto">
            <a:xfrm>
              <a:off x="960" y="2400"/>
              <a:ext cx="720" cy="0"/>
            </a:xfrm>
            <a:prstGeom prst="line">
              <a:avLst/>
            </a:prstGeom>
            <a:noFill/>
            <a:ln w="38100">
              <a:solidFill>
                <a:srgbClr val="8C001B"/>
              </a:solidFill>
              <a:round/>
              <a:headEnd/>
              <a:tailEnd type="triangle" w="med" len="med"/>
            </a:ln>
          </p:spPr>
          <p:txBody>
            <a:bodyPr/>
            <a:lstStyle/>
            <a:p>
              <a:endParaRPr lang="en-US"/>
            </a:p>
          </p:txBody>
        </p:sp>
        <p:sp>
          <p:nvSpPr>
            <p:cNvPr id="1042" name="Line 14"/>
            <p:cNvSpPr>
              <a:spLocks noChangeShapeType="1"/>
            </p:cNvSpPr>
            <p:nvPr/>
          </p:nvSpPr>
          <p:spPr bwMode="auto">
            <a:xfrm flipH="1">
              <a:off x="3552" y="1776"/>
              <a:ext cx="384" cy="864"/>
            </a:xfrm>
            <a:prstGeom prst="line">
              <a:avLst/>
            </a:prstGeom>
            <a:noFill/>
            <a:ln w="38100">
              <a:solidFill>
                <a:srgbClr val="8C001B"/>
              </a:solidFill>
              <a:round/>
              <a:headEnd/>
              <a:tailEnd type="triangle" w="med" len="med"/>
            </a:ln>
          </p:spPr>
          <p:txBody>
            <a:bodyPr/>
            <a:lstStyle/>
            <a:p>
              <a:endParaRPr lang="en-US"/>
            </a:p>
          </p:txBody>
        </p:sp>
        <p:sp>
          <p:nvSpPr>
            <p:cNvPr id="1043" name="Line 15"/>
            <p:cNvSpPr>
              <a:spLocks noChangeShapeType="1"/>
            </p:cNvSpPr>
            <p:nvPr/>
          </p:nvSpPr>
          <p:spPr bwMode="auto">
            <a:xfrm flipV="1">
              <a:off x="2592" y="2784"/>
              <a:ext cx="768" cy="624"/>
            </a:xfrm>
            <a:prstGeom prst="line">
              <a:avLst/>
            </a:prstGeom>
            <a:noFill/>
            <a:ln w="38100">
              <a:solidFill>
                <a:srgbClr val="8C001B"/>
              </a:solidFill>
              <a:round/>
              <a:headEnd/>
              <a:tailEnd type="triangle" w="med" len="med"/>
            </a:ln>
          </p:spPr>
          <p:txBody>
            <a:bodyPr/>
            <a:lstStyle/>
            <a:p>
              <a:endParaRPr lang="en-US"/>
            </a:p>
          </p:txBody>
        </p:sp>
        <p:sp>
          <p:nvSpPr>
            <p:cNvPr id="1044" name="Line 16"/>
            <p:cNvSpPr>
              <a:spLocks noChangeShapeType="1"/>
            </p:cNvSpPr>
            <p:nvPr/>
          </p:nvSpPr>
          <p:spPr bwMode="auto">
            <a:xfrm flipH="1" flipV="1">
              <a:off x="3888" y="2832"/>
              <a:ext cx="816" cy="240"/>
            </a:xfrm>
            <a:prstGeom prst="line">
              <a:avLst/>
            </a:prstGeom>
            <a:noFill/>
            <a:ln w="38100">
              <a:solidFill>
                <a:srgbClr val="8C001B"/>
              </a:solidFill>
              <a:round/>
              <a:headEnd/>
              <a:tailEnd type="triangle" w="med" len="med"/>
            </a:ln>
          </p:spPr>
          <p:txBody>
            <a:bodyPr/>
            <a:lstStyle/>
            <a:p>
              <a:endParaRPr lang="en-US"/>
            </a:p>
          </p:txBody>
        </p:sp>
        <p:sp>
          <p:nvSpPr>
            <p:cNvPr id="1045" name="Line 17"/>
            <p:cNvSpPr>
              <a:spLocks noChangeShapeType="1"/>
            </p:cNvSpPr>
            <p:nvPr/>
          </p:nvSpPr>
          <p:spPr bwMode="auto">
            <a:xfrm flipH="1" flipV="1">
              <a:off x="4416" y="2640"/>
              <a:ext cx="768" cy="0"/>
            </a:xfrm>
            <a:prstGeom prst="line">
              <a:avLst/>
            </a:prstGeom>
            <a:noFill/>
            <a:ln w="38100">
              <a:solidFill>
                <a:srgbClr val="8C001B"/>
              </a:solidFill>
              <a:round/>
              <a:headEnd/>
              <a:tailEnd type="triangle" w="med" len="med"/>
            </a:ln>
          </p:spPr>
          <p:txBody>
            <a:bodyPr/>
            <a:lstStyle/>
            <a:p>
              <a:endParaRPr lang="en-US"/>
            </a:p>
          </p:txBody>
        </p:sp>
      </p:grpSp>
      <p:sp>
        <p:nvSpPr>
          <p:cNvPr id="1030" name="Rectangle 18"/>
          <p:cNvSpPr>
            <a:spLocks noChangeArrowheads="1"/>
          </p:cNvSpPr>
          <p:nvPr/>
        </p:nvSpPr>
        <p:spPr bwMode="auto">
          <a:xfrm>
            <a:off x="6588372" y="304800"/>
            <a:ext cx="3446585" cy="304800"/>
          </a:xfrm>
          <a:prstGeom prst="rect">
            <a:avLst/>
          </a:prstGeom>
          <a:noFill/>
          <a:ln w="9525">
            <a:noFill/>
            <a:miter lim="800000"/>
            <a:headEnd/>
            <a:tailEnd/>
          </a:ln>
        </p:spPr>
        <p:txBody>
          <a:bodyPr/>
          <a:lstStyle/>
          <a:p>
            <a:pPr algn="ctr"/>
            <a:r>
              <a:rPr lang="de-DE">
                <a:solidFill>
                  <a:schemeClr val="tx2"/>
                </a:solidFill>
              </a:rPr>
              <a:t>Regulating angle valve</a:t>
            </a:r>
          </a:p>
        </p:txBody>
      </p:sp>
      <p:sp>
        <p:nvSpPr>
          <p:cNvPr id="22" name="Footer Placeholder 21"/>
          <p:cNvSpPr>
            <a:spLocks noGrp="1"/>
          </p:cNvSpPr>
          <p:nvPr>
            <p:ph type="ftr" sz="quarter" idx="11"/>
          </p:nvPr>
        </p:nvSpPr>
        <p:spPr/>
        <p:txBody>
          <a:bodyPr/>
          <a:lstStyle/>
          <a:p>
            <a:pPr>
              <a:defRPr/>
            </a:pPr>
            <a:r>
              <a:rPr lang="de-DE"/>
              <a:t>VAA for internal 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2"/>
          <p:cNvSpPr>
            <a:spLocks noGrp="1"/>
          </p:cNvSpPr>
          <p:nvPr>
            <p:ph type="dt" sz="quarter" idx="10"/>
          </p:nvPr>
        </p:nvSpPr>
        <p:spPr/>
        <p:txBody>
          <a:bodyPr/>
          <a:lstStyle/>
          <a:p>
            <a:pPr>
              <a:defRPr/>
            </a:pPr>
            <a:fld id="{F4BA009D-2C58-4551-B2B9-081F79FA6131}" type="datetime1">
              <a:rPr lang="en-US"/>
              <a:pPr>
                <a:defRPr/>
              </a:pPr>
              <a:t>11/4/2019</a:t>
            </a:fld>
            <a:endParaRPr lang="de-DE" dirty="0"/>
          </a:p>
        </p:txBody>
      </p:sp>
      <p:sp>
        <p:nvSpPr>
          <p:cNvPr id="23" name="Slide Number Placeholder 4"/>
          <p:cNvSpPr>
            <a:spLocks noGrp="1"/>
          </p:cNvSpPr>
          <p:nvPr>
            <p:ph type="sldNum" sz="quarter" idx="12"/>
          </p:nvPr>
        </p:nvSpPr>
        <p:spPr/>
        <p:txBody>
          <a:bodyPr/>
          <a:lstStyle/>
          <a:p>
            <a:pPr>
              <a:defRPr/>
            </a:pPr>
            <a:fld id="{8CECE42F-D7FE-469B-8F45-49773050B22A}" type="slidenum">
              <a:rPr lang="de-DE"/>
              <a:pPr>
                <a:defRPr/>
              </a:pPr>
              <a:t>11</a:t>
            </a:fld>
            <a:endParaRPr lang="de-DE"/>
          </a:p>
        </p:txBody>
      </p:sp>
      <p:sp>
        <p:nvSpPr>
          <p:cNvPr id="79876" name="Rectangle 2"/>
          <p:cNvSpPr>
            <a:spLocks noGrp="1" noChangeArrowheads="1"/>
          </p:cNvSpPr>
          <p:nvPr>
            <p:ph type="title"/>
          </p:nvPr>
        </p:nvSpPr>
        <p:spPr bwMode="auto">
          <a:xfrm>
            <a:off x="6588372" y="228600"/>
            <a:ext cx="3446585" cy="304800"/>
          </a:xfrm>
          <a:noFill/>
          <a:ln>
            <a:miter lim="800000"/>
            <a:headEnd/>
            <a:tailEnd/>
          </a:ln>
        </p:spPr>
        <p:txBody>
          <a:bodyPr vert="horz" wrap="square" lIns="91440" tIns="45720" rIns="91440" bIns="45720" numCol="1" rtlCol="0" anchor="t" anchorCtr="0" compatLnSpc="1">
            <a:prstTxWarp prst="textNoShape">
              <a:avLst/>
            </a:prstTxWarp>
            <a:normAutofit fontScale="90000"/>
          </a:bodyPr>
          <a:lstStyle/>
          <a:p>
            <a:r>
              <a:rPr lang="de-DE" sz="1800">
                <a:latin typeface="Arial" charset="0"/>
              </a:rPr>
              <a:t>Regulating angle valve</a:t>
            </a:r>
          </a:p>
        </p:txBody>
      </p:sp>
      <p:sp>
        <p:nvSpPr>
          <p:cNvPr id="79877" name="Text Box 20"/>
          <p:cNvSpPr txBox="1">
            <a:spLocks noChangeArrowheads="1"/>
          </p:cNvSpPr>
          <p:nvPr/>
        </p:nvSpPr>
        <p:spPr bwMode="auto">
          <a:xfrm>
            <a:off x="3289789" y="855663"/>
            <a:ext cx="2667000" cy="519112"/>
          </a:xfrm>
          <a:prstGeom prst="rect">
            <a:avLst/>
          </a:prstGeom>
          <a:noFill/>
          <a:ln w="9525">
            <a:noFill/>
            <a:miter lim="800000"/>
            <a:headEnd/>
            <a:tailEnd/>
          </a:ln>
        </p:spPr>
        <p:txBody>
          <a:bodyPr>
            <a:spAutoFit/>
          </a:bodyPr>
          <a:lstStyle/>
          <a:p>
            <a:r>
              <a:rPr lang="de-DE" sz="1600" dirty="0"/>
              <a:t>COMFORT</a:t>
            </a:r>
          </a:p>
          <a:p>
            <a:r>
              <a:rPr lang="de-DE" sz="1200" dirty="0"/>
              <a:t>Regulating angle valve</a:t>
            </a:r>
          </a:p>
        </p:txBody>
      </p:sp>
      <p:pic>
        <p:nvPicPr>
          <p:cNvPr id="361493" name="Picture 21" descr="04917"/>
          <p:cNvPicPr>
            <a:picLocks noChangeAspect="1" noChangeArrowheads="1"/>
          </p:cNvPicPr>
          <p:nvPr/>
        </p:nvPicPr>
        <p:blipFill>
          <a:blip r:embed="rId2" cstate="print"/>
          <a:srcRect/>
          <a:stretch>
            <a:fillRect/>
          </a:stretch>
        </p:blipFill>
        <p:spPr bwMode="auto">
          <a:xfrm>
            <a:off x="2016369" y="838200"/>
            <a:ext cx="1195754" cy="1295400"/>
          </a:xfrm>
          <a:prstGeom prst="rect">
            <a:avLst/>
          </a:prstGeom>
          <a:noFill/>
          <a:effectLst>
            <a:outerShdw dist="35921" dir="2700000" algn="ctr" rotWithShape="0">
              <a:schemeClr val="folHlink"/>
            </a:outerShdw>
          </a:effectLst>
        </p:spPr>
      </p:pic>
      <p:sp>
        <p:nvSpPr>
          <p:cNvPr id="79879" name="Text Box 22"/>
          <p:cNvSpPr txBox="1">
            <a:spLocks noChangeArrowheads="1"/>
          </p:cNvSpPr>
          <p:nvPr/>
        </p:nvSpPr>
        <p:spPr bwMode="auto">
          <a:xfrm>
            <a:off x="3298584" y="2295531"/>
            <a:ext cx="2728546" cy="1038225"/>
          </a:xfrm>
          <a:prstGeom prst="rect">
            <a:avLst/>
          </a:prstGeom>
          <a:noFill/>
          <a:ln w="9525">
            <a:noFill/>
            <a:miter lim="800000"/>
            <a:headEnd/>
            <a:tailEnd/>
          </a:ln>
        </p:spPr>
        <p:txBody>
          <a:bodyPr>
            <a:spAutoFit/>
          </a:bodyPr>
          <a:lstStyle/>
          <a:p>
            <a:r>
              <a:rPr lang="de-DE" sz="1600"/>
              <a:t>with fine filer</a:t>
            </a:r>
          </a:p>
          <a:p>
            <a:pPr>
              <a:spcBef>
                <a:spcPct val="50000"/>
              </a:spcBef>
            </a:pPr>
            <a:r>
              <a:rPr lang="de-DE" sz="1200"/>
              <a:t>Regulating angle valve, additionally </a:t>
            </a:r>
            <a:br>
              <a:rPr lang="de-DE" sz="1200"/>
            </a:br>
            <a:r>
              <a:rPr lang="de-DE" sz="1200"/>
              <a:t>with backflow preventer (BP),</a:t>
            </a:r>
            <a:br>
              <a:rPr lang="de-DE" sz="1200"/>
            </a:br>
            <a:endParaRPr lang="de-DE" sz="1600"/>
          </a:p>
        </p:txBody>
      </p:sp>
      <p:pic>
        <p:nvPicPr>
          <p:cNvPr id="361495" name="Picture 23" descr="05203"/>
          <p:cNvPicPr>
            <a:picLocks noChangeAspect="1" noChangeArrowheads="1"/>
          </p:cNvPicPr>
          <p:nvPr/>
        </p:nvPicPr>
        <p:blipFill>
          <a:blip r:embed="rId3" cstate="print"/>
          <a:srcRect/>
          <a:stretch>
            <a:fillRect/>
          </a:stretch>
        </p:blipFill>
        <p:spPr bwMode="auto">
          <a:xfrm>
            <a:off x="2016369" y="2209800"/>
            <a:ext cx="1195754" cy="1295400"/>
          </a:xfrm>
          <a:prstGeom prst="rect">
            <a:avLst/>
          </a:prstGeom>
          <a:noFill/>
          <a:effectLst>
            <a:outerShdw dist="35921" dir="2700000" algn="ctr" rotWithShape="0">
              <a:schemeClr val="folHlink"/>
            </a:outerShdw>
          </a:effectLst>
        </p:spPr>
      </p:pic>
      <p:sp>
        <p:nvSpPr>
          <p:cNvPr id="79881" name="Text Box 24"/>
          <p:cNvSpPr txBox="1">
            <a:spLocks noChangeArrowheads="1"/>
          </p:cNvSpPr>
          <p:nvPr/>
        </p:nvSpPr>
        <p:spPr bwMode="auto">
          <a:xfrm>
            <a:off x="3291254" y="3581406"/>
            <a:ext cx="2735874" cy="1001713"/>
          </a:xfrm>
          <a:prstGeom prst="rect">
            <a:avLst/>
          </a:prstGeom>
          <a:noFill/>
          <a:ln w="9525">
            <a:noFill/>
            <a:miter lim="800000"/>
            <a:headEnd/>
            <a:tailEnd/>
          </a:ln>
        </p:spPr>
        <p:txBody>
          <a:bodyPr>
            <a:spAutoFit/>
          </a:bodyPr>
          <a:lstStyle/>
          <a:p>
            <a:r>
              <a:rPr lang="de-DE" sz="1600"/>
              <a:t>with secured operation</a:t>
            </a:r>
          </a:p>
          <a:p>
            <a:pPr>
              <a:spcBef>
                <a:spcPct val="30000"/>
              </a:spcBef>
            </a:pPr>
            <a:r>
              <a:rPr lang="de-DE" sz="1200"/>
              <a:t>Regulating angle valve for protection</a:t>
            </a:r>
            <a:br>
              <a:rPr lang="de-DE" sz="1200"/>
            </a:br>
            <a:r>
              <a:rPr lang="de-DE" sz="1200"/>
              <a:t>against unauthorised use, f. ex. in public buildings</a:t>
            </a:r>
            <a:r>
              <a:rPr lang="de-DE" sz="1600"/>
              <a:t>        </a:t>
            </a:r>
          </a:p>
        </p:txBody>
      </p:sp>
      <p:pic>
        <p:nvPicPr>
          <p:cNvPr id="361497" name="Picture 25" descr="04945"/>
          <p:cNvPicPr>
            <a:picLocks noChangeAspect="1" noChangeArrowheads="1"/>
          </p:cNvPicPr>
          <p:nvPr/>
        </p:nvPicPr>
        <p:blipFill>
          <a:blip r:embed="rId4" cstate="print"/>
          <a:srcRect/>
          <a:stretch>
            <a:fillRect/>
          </a:stretch>
        </p:blipFill>
        <p:spPr bwMode="auto">
          <a:xfrm>
            <a:off x="2016369" y="3579813"/>
            <a:ext cx="1195754" cy="1295400"/>
          </a:xfrm>
          <a:prstGeom prst="rect">
            <a:avLst/>
          </a:prstGeom>
          <a:noFill/>
          <a:effectLst>
            <a:outerShdw dist="35921" dir="2700000" algn="ctr" rotWithShape="0">
              <a:schemeClr val="folHlink"/>
            </a:outerShdw>
          </a:effectLst>
        </p:spPr>
      </p:pic>
      <p:sp>
        <p:nvSpPr>
          <p:cNvPr id="79883" name="Text Box 26"/>
          <p:cNvSpPr txBox="1">
            <a:spLocks noChangeArrowheads="1"/>
          </p:cNvSpPr>
          <p:nvPr/>
        </p:nvSpPr>
        <p:spPr bwMode="auto">
          <a:xfrm>
            <a:off x="3291257" y="5175250"/>
            <a:ext cx="2665535" cy="939800"/>
          </a:xfrm>
          <a:prstGeom prst="rect">
            <a:avLst/>
          </a:prstGeom>
          <a:noFill/>
          <a:ln w="9525">
            <a:noFill/>
            <a:miter lim="800000"/>
            <a:headEnd/>
            <a:tailEnd/>
          </a:ln>
        </p:spPr>
        <p:txBody>
          <a:bodyPr>
            <a:spAutoFit/>
          </a:bodyPr>
          <a:lstStyle/>
          <a:p>
            <a:r>
              <a:rPr lang="de-DE" sz="1600"/>
              <a:t>COMFORT</a:t>
            </a:r>
          </a:p>
          <a:p>
            <a:pPr>
              <a:spcBef>
                <a:spcPct val="30000"/>
              </a:spcBef>
            </a:pPr>
            <a:r>
              <a:rPr lang="de-DE" sz="1200"/>
              <a:t>COMFORT with drain connection</a:t>
            </a:r>
            <a:br>
              <a:rPr lang="de-DE" sz="1200"/>
            </a:br>
            <a:r>
              <a:rPr lang="de-DE" sz="1200"/>
              <a:t>can be drained for protection against frost</a:t>
            </a:r>
            <a:endParaRPr lang="de-DE"/>
          </a:p>
        </p:txBody>
      </p:sp>
      <p:pic>
        <p:nvPicPr>
          <p:cNvPr id="361499" name="Picture 27" descr="04925"/>
          <p:cNvPicPr>
            <a:picLocks noChangeAspect="1" noChangeArrowheads="1"/>
          </p:cNvPicPr>
          <p:nvPr/>
        </p:nvPicPr>
        <p:blipFill>
          <a:blip r:embed="rId5" cstate="print"/>
          <a:srcRect/>
          <a:stretch>
            <a:fillRect/>
          </a:stretch>
        </p:blipFill>
        <p:spPr bwMode="auto">
          <a:xfrm>
            <a:off x="2016369" y="4954588"/>
            <a:ext cx="1195754" cy="1295400"/>
          </a:xfrm>
          <a:prstGeom prst="rect">
            <a:avLst/>
          </a:prstGeom>
          <a:noFill/>
          <a:effectLst>
            <a:outerShdw dist="35921" dir="2700000" algn="ctr" rotWithShape="0">
              <a:schemeClr val="folHlink"/>
            </a:outerShdw>
          </a:effectLst>
        </p:spPr>
      </p:pic>
      <p:sp>
        <p:nvSpPr>
          <p:cNvPr id="79885" name="Text Box 31"/>
          <p:cNvSpPr txBox="1">
            <a:spLocks noChangeArrowheads="1"/>
          </p:cNvSpPr>
          <p:nvPr/>
        </p:nvSpPr>
        <p:spPr bwMode="auto">
          <a:xfrm>
            <a:off x="7581903" y="963618"/>
            <a:ext cx="2595197" cy="757237"/>
          </a:xfrm>
          <a:prstGeom prst="rect">
            <a:avLst/>
          </a:prstGeom>
          <a:noFill/>
          <a:ln w="9525">
            <a:noFill/>
            <a:miter lim="800000"/>
            <a:headEnd/>
            <a:tailEnd/>
          </a:ln>
        </p:spPr>
        <p:txBody>
          <a:bodyPr>
            <a:spAutoFit/>
          </a:bodyPr>
          <a:lstStyle/>
          <a:p>
            <a:r>
              <a:rPr lang="de-DE" sz="1600"/>
              <a:t>QUAD</a:t>
            </a:r>
          </a:p>
          <a:p>
            <a:pPr>
              <a:spcBef>
                <a:spcPct val="30000"/>
              </a:spcBef>
            </a:pPr>
            <a:r>
              <a:rPr lang="de-DE" sz="1200"/>
              <a:t>inlay on face side out of genuine wood or black glass</a:t>
            </a:r>
          </a:p>
        </p:txBody>
      </p:sp>
      <p:pic>
        <p:nvPicPr>
          <p:cNvPr id="361504" name="Picture 32" descr="Quad"/>
          <p:cNvPicPr>
            <a:picLocks noChangeAspect="1" noChangeArrowheads="1"/>
          </p:cNvPicPr>
          <p:nvPr/>
        </p:nvPicPr>
        <p:blipFill>
          <a:blip r:embed="rId6" cstate="print"/>
          <a:srcRect/>
          <a:stretch>
            <a:fillRect/>
          </a:stretch>
        </p:blipFill>
        <p:spPr bwMode="auto">
          <a:xfrm>
            <a:off x="6307015" y="838200"/>
            <a:ext cx="1195754" cy="1295400"/>
          </a:xfrm>
          <a:prstGeom prst="rect">
            <a:avLst/>
          </a:prstGeom>
          <a:noFill/>
          <a:effectLst>
            <a:outerShdw dist="35921" dir="2700000" algn="ctr" rotWithShape="0">
              <a:schemeClr val="folHlink"/>
            </a:outerShdw>
          </a:effectLst>
        </p:spPr>
      </p:pic>
      <p:pic>
        <p:nvPicPr>
          <p:cNvPr id="361505" name="Picture 33" descr="Zoom"/>
          <p:cNvPicPr>
            <a:picLocks noChangeAspect="1" noChangeArrowheads="1"/>
          </p:cNvPicPr>
          <p:nvPr/>
        </p:nvPicPr>
        <p:blipFill>
          <a:blip r:embed="rId7" cstate="print"/>
          <a:srcRect/>
          <a:stretch>
            <a:fillRect/>
          </a:stretch>
        </p:blipFill>
        <p:spPr bwMode="auto">
          <a:xfrm>
            <a:off x="6307015" y="2209800"/>
            <a:ext cx="1195754" cy="1295400"/>
          </a:xfrm>
          <a:prstGeom prst="rect">
            <a:avLst/>
          </a:prstGeom>
          <a:noFill/>
          <a:effectLst>
            <a:outerShdw dist="35921" dir="2700000" algn="ctr" rotWithShape="0">
              <a:schemeClr val="folHlink"/>
            </a:outerShdw>
          </a:effectLst>
        </p:spPr>
      </p:pic>
      <p:sp>
        <p:nvSpPr>
          <p:cNvPr id="79888" name="Text Box 34"/>
          <p:cNvSpPr txBox="1">
            <a:spLocks noChangeArrowheads="1"/>
          </p:cNvSpPr>
          <p:nvPr/>
        </p:nvSpPr>
        <p:spPr bwMode="auto">
          <a:xfrm>
            <a:off x="7581900" y="3619503"/>
            <a:ext cx="2735874" cy="519113"/>
          </a:xfrm>
          <a:prstGeom prst="rect">
            <a:avLst/>
          </a:prstGeom>
          <a:noFill/>
          <a:ln w="9525">
            <a:noFill/>
            <a:miter lim="800000"/>
            <a:headEnd/>
            <a:tailEnd/>
          </a:ln>
        </p:spPr>
        <p:txBody>
          <a:bodyPr>
            <a:spAutoFit/>
          </a:bodyPr>
          <a:lstStyle/>
          <a:p>
            <a:r>
              <a:rPr lang="de-DE" sz="1600"/>
              <a:t>PURIS </a:t>
            </a:r>
          </a:p>
          <a:p>
            <a:r>
              <a:rPr lang="de-DE" sz="1200"/>
              <a:t>Allmetal construction</a:t>
            </a:r>
          </a:p>
        </p:txBody>
      </p:sp>
      <p:pic>
        <p:nvPicPr>
          <p:cNvPr id="361507" name="Picture 35" descr="EV_Puris"/>
          <p:cNvPicPr>
            <a:picLocks noChangeAspect="1" noChangeArrowheads="1"/>
          </p:cNvPicPr>
          <p:nvPr/>
        </p:nvPicPr>
        <p:blipFill>
          <a:blip r:embed="rId8" cstate="print"/>
          <a:srcRect/>
          <a:stretch>
            <a:fillRect/>
          </a:stretch>
        </p:blipFill>
        <p:spPr bwMode="auto">
          <a:xfrm>
            <a:off x="6307015" y="3579813"/>
            <a:ext cx="1195754" cy="1295400"/>
          </a:xfrm>
          <a:prstGeom prst="rect">
            <a:avLst/>
          </a:prstGeom>
          <a:noFill/>
          <a:effectLst>
            <a:outerShdw dist="35921" dir="2700000" algn="ctr" rotWithShape="0">
              <a:schemeClr val="folHlink"/>
            </a:outerShdw>
          </a:effectLst>
        </p:spPr>
      </p:pic>
      <p:sp>
        <p:nvSpPr>
          <p:cNvPr id="79890" name="Text Box 36"/>
          <p:cNvSpPr txBox="1">
            <a:spLocks noChangeArrowheads="1"/>
          </p:cNvSpPr>
          <p:nvPr/>
        </p:nvSpPr>
        <p:spPr bwMode="auto">
          <a:xfrm>
            <a:off x="7581900" y="5073656"/>
            <a:ext cx="3087566" cy="1031875"/>
          </a:xfrm>
          <a:prstGeom prst="rect">
            <a:avLst/>
          </a:prstGeom>
          <a:noFill/>
          <a:ln w="9525">
            <a:noFill/>
            <a:miter lim="800000"/>
            <a:headEnd/>
            <a:tailEnd/>
          </a:ln>
        </p:spPr>
        <p:txBody>
          <a:bodyPr>
            <a:spAutoFit/>
          </a:bodyPr>
          <a:lstStyle/>
          <a:p>
            <a:r>
              <a:rPr lang="de-DE" sz="1600"/>
              <a:t>EDITION</a:t>
            </a:r>
          </a:p>
          <a:p>
            <a:pPr>
              <a:spcBef>
                <a:spcPct val="30000"/>
              </a:spcBef>
            </a:pPr>
            <a:r>
              <a:rPr lang="de-DE" sz="1200"/>
              <a:t>Design angle valve EDITION Ensemble. </a:t>
            </a:r>
            <a:br>
              <a:rPr lang="de-DE" sz="1200"/>
            </a:br>
            <a:r>
              <a:rPr lang="de-DE" sz="1200"/>
              <a:t>Angle valves, siphon and design panel   </a:t>
            </a:r>
            <a:br>
              <a:rPr lang="de-DE" sz="1200"/>
            </a:br>
            <a:endParaRPr lang="de-DE"/>
          </a:p>
        </p:txBody>
      </p:sp>
      <p:pic>
        <p:nvPicPr>
          <p:cNvPr id="361509" name="Picture 37" descr="EditionEnsemble"/>
          <p:cNvPicPr>
            <a:picLocks noChangeAspect="1" noChangeArrowheads="1"/>
          </p:cNvPicPr>
          <p:nvPr/>
        </p:nvPicPr>
        <p:blipFill>
          <a:blip r:embed="rId9" cstate="print"/>
          <a:srcRect/>
          <a:stretch>
            <a:fillRect/>
          </a:stretch>
        </p:blipFill>
        <p:spPr bwMode="auto">
          <a:xfrm>
            <a:off x="6307015" y="4954588"/>
            <a:ext cx="1195754" cy="1295400"/>
          </a:xfrm>
          <a:prstGeom prst="rect">
            <a:avLst/>
          </a:prstGeom>
          <a:noFill/>
          <a:effectLst>
            <a:outerShdw dist="35921" dir="2700000" algn="ctr" rotWithShape="0">
              <a:schemeClr val="folHlink"/>
            </a:outerShdw>
          </a:effectLst>
        </p:spPr>
      </p:pic>
      <p:grpSp>
        <p:nvGrpSpPr>
          <p:cNvPr id="2" name="Group 38"/>
          <p:cNvGrpSpPr>
            <a:grpSpLocks/>
          </p:cNvGrpSpPr>
          <p:nvPr/>
        </p:nvGrpSpPr>
        <p:grpSpPr bwMode="auto">
          <a:xfrm>
            <a:off x="7589231" y="2363788"/>
            <a:ext cx="2517531" cy="990600"/>
            <a:chOff x="1385" y="1632"/>
            <a:chExt cx="1718" cy="624"/>
          </a:xfrm>
        </p:grpSpPr>
        <p:pic>
          <p:nvPicPr>
            <p:cNvPr id="79895" name="Picture 39" descr="sieger"/>
            <p:cNvPicPr>
              <a:picLocks noChangeAspect="1" noChangeArrowheads="1"/>
            </p:cNvPicPr>
            <p:nvPr/>
          </p:nvPicPr>
          <p:blipFill>
            <a:blip r:embed="rId10" cstate="print"/>
            <a:srcRect/>
            <a:stretch>
              <a:fillRect/>
            </a:stretch>
          </p:blipFill>
          <p:spPr bwMode="auto">
            <a:xfrm>
              <a:off x="1392" y="2016"/>
              <a:ext cx="864" cy="240"/>
            </a:xfrm>
            <a:prstGeom prst="rect">
              <a:avLst/>
            </a:prstGeom>
            <a:noFill/>
            <a:ln w="9525">
              <a:noFill/>
              <a:miter lim="800000"/>
              <a:headEnd/>
              <a:tailEnd/>
            </a:ln>
          </p:spPr>
        </p:pic>
        <p:sp>
          <p:nvSpPr>
            <p:cNvPr id="79896" name="Text Box 40"/>
            <p:cNvSpPr txBox="1">
              <a:spLocks noChangeArrowheads="1"/>
            </p:cNvSpPr>
            <p:nvPr/>
          </p:nvSpPr>
          <p:spPr bwMode="auto">
            <a:xfrm>
              <a:off x="1385" y="1632"/>
              <a:ext cx="1718" cy="504"/>
            </a:xfrm>
            <a:prstGeom prst="rect">
              <a:avLst/>
            </a:prstGeom>
            <a:noFill/>
            <a:ln w="9525">
              <a:noFill/>
              <a:miter lim="800000"/>
              <a:headEnd/>
              <a:tailEnd/>
            </a:ln>
          </p:spPr>
          <p:txBody>
            <a:bodyPr>
              <a:spAutoFit/>
            </a:bodyPr>
            <a:lstStyle/>
            <a:p>
              <a:r>
                <a:rPr lang="de-DE" sz="1600"/>
                <a:t>ZOOM</a:t>
              </a:r>
            </a:p>
            <a:p>
              <a:pPr>
                <a:spcBef>
                  <a:spcPct val="50000"/>
                </a:spcBef>
              </a:pPr>
              <a:r>
                <a:rPr lang="de-DE" sz="1200"/>
                <a:t>Operation and depth compensation</a:t>
              </a:r>
              <a:br>
                <a:rPr lang="de-DE" sz="1200"/>
              </a:br>
              <a:r>
                <a:rPr lang="de-DE" sz="1200"/>
                <a:t>by brass rosette</a:t>
              </a:r>
              <a:endParaRPr lang="de-DE" sz="1600"/>
            </a:p>
          </p:txBody>
        </p:sp>
      </p:grpSp>
      <p:pic>
        <p:nvPicPr>
          <p:cNvPr id="24" name="Picture 3"/>
          <p:cNvPicPr>
            <a:picLocks noChangeAspect="1" noChangeArrowheads="1"/>
          </p:cNvPicPr>
          <p:nvPr/>
        </p:nvPicPr>
        <p:blipFill>
          <a:blip r:embed="rId11" cstate="print"/>
          <a:srcRect/>
          <a:stretch>
            <a:fillRect/>
          </a:stretch>
        </p:blipFill>
        <p:spPr bwMode="auto">
          <a:xfrm>
            <a:off x="6227886" y="2285992"/>
            <a:ext cx="1241802" cy="1015954"/>
          </a:xfrm>
          <a:prstGeom prst="rect">
            <a:avLst/>
          </a:prstGeom>
          <a:ln w="88900" cap="sq" cmpd="thickThin">
            <a:solidFill>
              <a:srgbClr val="000000"/>
            </a:solidFill>
            <a:prstDash val="solid"/>
            <a:miter lim="800000"/>
          </a:ln>
          <a:effectLst>
            <a:innerShdw blurRad="76200">
              <a:srgbClr val="000000"/>
            </a:innerShdw>
          </a:effectLst>
        </p:spPr>
      </p:pic>
      <p:sp>
        <p:nvSpPr>
          <p:cNvPr id="25" name="Footer Placeholder 24"/>
          <p:cNvSpPr>
            <a:spLocks noGrp="1"/>
          </p:cNvSpPr>
          <p:nvPr>
            <p:ph type="ftr" sz="quarter" idx="11"/>
          </p:nvPr>
        </p:nvSpPr>
        <p:spPr/>
        <p:txBody>
          <a:bodyPr/>
          <a:lstStyle/>
          <a:p>
            <a:pPr>
              <a:defRPr/>
            </a:pPr>
            <a:r>
              <a:rPr lang="de-DE"/>
              <a:t>VAA for internal 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p:cNvSpPr>
            <a:spLocks noGrp="1"/>
          </p:cNvSpPr>
          <p:nvPr>
            <p:ph type="dt" sz="quarter" idx="10"/>
          </p:nvPr>
        </p:nvSpPr>
        <p:spPr/>
        <p:txBody>
          <a:bodyPr/>
          <a:lstStyle/>
          <a:p>
            <a:pPr>
              <a:defRPr/>
            </a:pPr>
            <a:fld id="{688A8ACB-3E40-404A-8688-971388ADBFCF}" type="datetime1">
              <a:rPr lang="en-US"/>
              <a:pPr>
                <a:defRPr/>
              </a:pPr>
              <a:t>11/4/2019</a:t>
            </a:fld>
            <a:endParaRPr lang="de-DE" dirty="0"/>
          </a:p>
        </p:txBody>
      </p:sp>
      <p:sp>
        <p:nvSpPr>
          <p:cNvPr id="10" name="Slide Number Placeholder 3"/>
          <p:cNvSpPr>
            <a:spLocks noGrp="1"/>
          </p:cNvSpPr>
          <p:nvPr>
            <p:ph type="sldNum" sz="quarter" idx="12"/>
          </p:nvPr>
        </p:nvSpPr>
        <p:spPr/>
        <p:txBody>
          <a:bodyPr/>
          <a:lstStyle/>
          <a:p>
            <a:pPr>
              <a:defRPr/>
            </a:pPr>
            <a:fld id="{80940E76-5523-4086-9624-7CDC240B76D0}" type="slidenum">
              <a:rPr lang="de-DE"/>
              <a:pPr>
                <a:defRPr/>
              </a:pPr>
              <a:t>12</a:t>
            </a:fld>
            <a:endParaRPr lang="de-DE"/>
          </a:p>
        </p:txBody>
      </p:sp>
      <p:grpSp>
        <p:nvGrpSpPr>
          <p:cNvPr id="2" name="Group 2"/>
          <p:cNvGrpSpPr>
            <a:grpSpLocks/>
          </p:cNvGrpSpPr>
          <p:nvPr/>
        </p:nvGrpSpPr>
        <p:grpSpPr bwMode="auto">
          <a:xfrm>
            <a:off x="2086708" y="1066800"/>
            <a:ext cx="6586904" cy="4495800"/>
            <a:chOff x="512" y="619"/>
            <a:chExt cx="2807" cy="1843"/>
          </a:xfrm>
        </p:grpSpPr>
        <p:pic>
          <p:nvPicPr>
            <p:cNvPr id="81929" name="Picture 3"/>
            <p:cNvPicPr>
              <a:picLocks noChangeAspect="1" noChangeArrowheads="1"/>
            </p:cNvPicPr>
            <p:nvPr/>
          </p:nvPicPr>
          <p:blipFill>
            <a:blip r:embed="rId2" cstate="print"/>
            <a:srcRect/>
            <a:stretch>
              <a:fillRect/>
            </a:stretch>
          </p:blipFill>
          <p:spPr bwMode="auto">
            <a:xfrm>
              <a:off x="512" y="863"/>
              <a:ext cx="2807" cy="1599"/>
            </a:xfrm>
            <a:prstGeom prst="rect">
              <a:avLst/>
            </a:prstGeom>
            <a:noFill/>
            <a:ln w="9525">
              <a:noFill/>
              <a:miter lim="800000"/>
              <a:headEnd/>
              <a:tailEnd/>
            </a:ln>
          </p:spPr>
        </p:pic>
        <p:pic>
          <p:nvPicPr>
            <p:cNvPr id="81930" name="Picture 4"/>
            <p:cNvPicPr>
              <a:picLocks noChangeAspect="1" noChangeArrowheads="1"/>
            </p:cNvPicPr>
            <p:nvPr/>
          </p:nvPicPr>
          <p:blipFill>
            <a:blip r:embed="rId3" cstate="print"/>
            <a:srcRect l="28909" t="3117" r="55757" b="63518"/>
            <a:stretch>
              <a:fillRect/>
            </a:stretch>
          </p:blipFill>
          <p:spPr bwMode="auto">
            <a:xfrm>
              <a:off x="1713" y="619"/>
              <a:ext cx="669" cy="710"/>
            </a:xfrm>
            <a:prstGeom prst="rect">
              <a:avLst/>
            </a:prstGeom>
            <a:noFill/>
            <a:ln w="9525">
              <a:noFill/>
              <a:miter lim="800000"/>
              <a:headEnd/>
              <a:tailEnd/>
            </a:ln>
          </p:spPr>
        </p:pic>
      </p:grpSp>
      <p:sp>
        <p:nvSpPr>
          <p:cNvPr id="81925" name="Text Box 5"/>
          <p:cNvSpPr txBox="1">
            <a:spLocks noChangeArrowheads="1"/>
          </p:cNvSpPr>
          <p:nvPr/>
        </p:nvSpPr>
        <p:spPr bwMode="auto">
          <a:xfrm>
            <a:off x="7010401" y="1447801"/>
            <a:ext cx="2954215" cy="1061829"/>
          </a:xfrm>
          <a:prstGeom prst="rect">
            <a:avLst/>
          </a:prstGeom>
          <a:noFill/>
          <a:ln w="9525">
            <a:noFill/>
            <a:miter lim="800000"/>
            <a:headEnd/>
            <a:tailEnd/>
          </a:ln>
        </p:spPr>
        <p:txBody>
          <a:bodyPr>
            <a:spAutoFit/>
          </a:bodyPr>
          <a:lstStyle/>
          <a:p>
            <a:pPr>
              <a:spcBef>
                <a:spcPct val="50000"/>
              </a:spcBef>
              <a:buClr>
                <a:srgbClr val="8C001B"/>
              </a:buClr>
              <a:buSzPct val="150000"/>
              <a:buFont typeface="Wingdings" pitchFamily="2" charset="2"/>
              <a:buChar char="§"/>
            </a:pPr>
            <a:r>
              <a:rPr lang="de-DE"/>
              <a:t> To clean the filter close the angle valve </a:t>
            </a:r>
          </a:p>
          <a:p>
            <a:pPr>
              <a:spcBef>
                <a:spcPct val="50000"/>
              </a:spcBef>
              <a:buClr>
                <a:srgbClr val="8C001B"/>
              </a:buClr>
              <a:buSzPct val="150000"/>
              <a:buFont typeface="Wingdings" pitchFamily="2" charset="2"/>
              <a:buNone/>
            </a:pPr>
            <a:r>
              <a:rPr lang="de-DE"/>
              <a:t>no central closing necessary!</a:t>
            </a:r>
          </a:p>
        </p:txBody>
      </p:sp>
      <p:sp>
        <p:nvSpPr>
          <p:cNvPr id="81926" name="Rectangle 6"/>
          <p:cNvSpPr>
            <a:spLocks noChangeArrowheads="1"/>
          </p:cNvSpPr>
          <p:nvPr/>
        </p:nvSpPr>
        <p:spPr bwMode="auto">
          <a:xfrm>
            <a:off x="6588372" y="304800"/>
            <a:ext cx="3446585" cy="304800"/>
          </a:xfrm>
          <a:prstGeom prst="rect">
            <a:avLst/>
          </a:prstGeom>
          <a:noFill/>
          <a:ln w="9525">
            <a:noFill/>
            <a:miter lim="800000"/>
            <a:headEnd/>
            <a:tailEnd/>
          </a:ln>
        </p:spPr>
        <p:txBody>
          <a:bodyPr/>
          <a:lstStyle/>
          <a:p>
            <a:pPr algn="ctr"/>
            <a:r>
              <a:rPr lang="de-DE">
                <a:solidFill>
                  <a:schemeClr val="tx2"/>
                </a:solidFill>
              </a:rPr>
              <a:t>Regulating angle valve</a:t>
            </a:r>
          </a:p>
        </p:txBody>
      </p:sp>
      <p:sp>
        <p:nvSpPr>
          <p:cNvPr id="81927" name="Text Box 7"/>
          <p:cNvSpPr txBox="1">
            <a:spLocks noChangeArrowheads="1"/>
          </p:cNvSpPr>
          <p:nvPr/>
        </p:nvSpPr>
        <p:spPr bwMode="auto">
          <a:xfrm>
            <a:off x="3493477" y="5257806"/>
            <a:ext cx="3376246" cy="366713"/>
          </a:xfrm>
          <a:prstGeom prst="rect">
            <a:avLst/>
          </a:prstGeom>
          <a:noFill/>
          <a:ln w="9525">
            <a:noFill/>
            <a:miter lim="800000"/>
            <a:headEnd/>
            <a:tailEnd/>
          </a:ln>
        </p:spPr>
        <p:txBody>
          <a:bodyPr>
            <a:spAutoFit/>
          </a:bodyPr>
          <a:lstStyle/>
          <a:p>
            <a:pPr>
              <a:spcBef>
                <a:spcPct val="50000"/>
              </a:spcBef>
            </a:pPr>
            <a:r>
              <a:rPr lang="de-DE"/>
              <a:t>Angle valve with filter</a:t>
            </a:r>
          </a:p>
        </p:txBody>
      </p:sp>
      <p:sp>
        <p:nvSpPr>
          <p:cNvPr id="11" name="Footer Placeholder 10"/>
          <p:cNvSpPr>
            <a:spLocks noGrp="1"/>
          </p:cNvSpPr>
          <p:nvPr>
            <p:ph type="ftr" sz="quarter" idx="11"/>
          </p:nvPr>
        </p:nvSpPr>
        <p:spPr/>
        <p:txBody>
          <a:bodyPr/>
          <a:lstStyle/>
          <a:p>
            <a:pPr>
              <a:defRPr/>
            </a:pPr>
            <a:r>
              <a:rPr lang="de-DE"/>
              <a:t>VAA for internal use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logo_schell2[1].gif"/>
          <p:cNvPicPr>
            <a:picLocks noChangeAspect="1"/>
          </p:cNvPicPr>
          <p:nvPr/>
        </p:nvPicPr>
        <p:blipFill>
          <a:blip r:embed="rId2" cstate="print"/>
          <a:srcRect/>
          <a:stretch>
            <a:fillRect/>
          </a:stretch>
        </p:blipFill>
        <p:spPr bwMode="auto">
          <a:xfrm>
            <a:off x="8472488" y="152400"/>
            <a:ext cx="1981200" cy="685800"/>
          </a:xfrm>
          <a:prstGeom prst="rect">
            <a:avLst/>
          </a:prstGeom>
          <a:noFill/>
          <a:ln w="9525">
            <a:noFill/>
            <a:miter lim="800000"/>
            <a:headEnd/>
            <a:tailEnd/>
          </a:ln>
        </p:spPr>
      </p:pic>
      <p:sp>
        <p:nvSpPr>
          <p:cNvPr id="26627" name="TextBox 3"/>
          <p:cNvSpPr txBox="1">
            <a:spLocks noChangeArrowheads="1"/>
          </p:cNvSpPr>
          <p:nvPr/>
        </p:nvSpPr>
        <p:spPr bwMode="auto">
          <a:xfrm>
            <a:off x="2309814" y="2781300"/>
            <a:ext cx="7630359" cy="861774"/>
          </a:xfrm>
          <a:prstGeom prst="rect">
            <a:avLst/>
          </a:prstGeom>
          <a:noFill/>
          <a:ln w="9525">
            <a:noFill/>
            <a:miter lim="800000"/>
            <a:headEnd/>
            <a:tailEnd/>
          </a:ln>
        </p:spPr>
        <p:txBody>
          <a:bodyPr wrap="none">
            <a:spAutoFit/>
          </a:bodyPr>
          <a:lstStyle/>
          <a:p>
            <a:r>
              <a:rPr lang="en-US" sz="5000"/>
              <a:t>Thank you for your attention</a:t>
            </a:r>
            <a:endParaRPr lang="en-IN" sz="5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half" idx="10"/>
          </p:nvPr>
        </p:nvSpPr>
        <p:spPr/>
        <p:txBody>
          <a:bodyPr/>
          <a:lstStyle/>
          <a:p>
            <a:fld id="{2D896D71-ED40-4911-82ED-A2BAFD888C99}" type="datetime1">
              <a:rPr lang="en-US" smtClean="0"/>
              <a:pPr/>
              <a:t>11/4/2019</a:t>
            </a:fld>
            <a:endParaRPr lang="de-DE" dirty="0"/>
          </a:p>
        </p:txBody>
      </p:sp>
      <p:sp>
        <p:nvSpPr>
          <p:cNvPr id="14" name="Footer Placeholder 13"/>
          <p:cNvSpPr>
            <a:spLocks noGrp="1"/>
          </p:cNvSpPr>
          <p:nvPr>
            <p:ph type="ftr" sz="quarter" idx="11"/>
          </p:nvPr>
        </p:nvSpPr>
        <p:spPr/>
        <p:txBody>
          <a:bodyPr/>
          <a:lstStyle/>
          <a:p>
            <a:r>
              <a:rPr lang="de-DE"/>
              <a:t>SCHELL INDIA</a:t>
            </a:r>
          </a:p>
        </p:txBody>
      </p:sp>
      <p:sp>
        <p:nvSpPr>
          <p:cNvPr id="13" name="Slide Number Placeholder 4"/>
          <p:cNvSpPr>
            <a:spLocks noGrp="1"/>
          </p:cNvSpPr>
          <p:nvPr>
            <p:ph type="sldNum" sz="quarter" idx="12"/>
          </p:nvPr>
        </p:nvSpPr>
        <p:spPr/>
        <p:txBody>
          <a:bodyPr/>
          <a:lstStyle/>
          <a:p>
            <a:fld id="{8B7D88FC-4DC9-4100-97E5-05056A6FDDE7}" type="slidenum">
              <a:rPr lang="de-DE" smtClean="0"/>
              <a:pPr/>
              <a:t>2</a:t>
            </a:fld>
            <a:endParaRPr lang="de-DE"/>
          </a:p>
        </p:txBody>
      </p:sp>
      <p:pic>
        <p:nvPicPr>
          <p:cNvPr id="3080" name="Picture 7" descr="Schell Log PC 4C"/>
          <p:cNvPicPr>
            <a:picLocks noChangeAspect="1"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2895602" y="1066800"/>
            <a:ext cx="6437757" cy="1428750"/>
          </a:xfrm>
          <a:prstGeom prst="rect">
            <a:avLst/>
          </a:prstGeom>
          <a:noFill/>
          <a:ln w="9525">
            <a:noFill/>
            <a:miter lim="800000"/>
            <a:headEnd/>
            <a:tailEnd/>
          </a:ln>
        </p:spPr>
      </p:pic>
      <p:sp>
        <p:nvSpPr>
          <p:cNvPr id="3081" name="Text Box 25"/>
          <p:cNvSpPr txBox="1">
            <a:spLocks noChangeArrowheads="1"/>
          </p:cNvSpPr>
          <p:nvPr/>
        </p:nvSpPr>
        <p:spPr bwMode="auto">
          <a:xfrm>
            <a:off x="2286000" y="5029200"/>
            <a:ext cx="2085186" cy="997196"/>
          </a:xfrm>
          <a:prstGeom prst="rect">
            <a:avLst/>
          </a:prstGeom>
          <a:noFill/>
          <a:ln w="9525">
            <a:noFill/>
            <a:miter lim="800000"/>
            <a:headEnd/>
            <a:tailEnd/>
          </a:ln>
        </p:spPr>
        <p:txBody>
          <a:bodyPr wrap="none">
            <a:spAutoFit/>
          </a:bodyPr>
          <a:lstStyle/>
          <a:p>
            <a:pPr>
              <a:buClr>
                <a:srgbClr val="8C001B"/>
              </a:buClr>
              <a:buSzPct val="150000"/>
              <a:buFont typeface="Wingdings" pitchFamily="2" charset="2"/>
              <a:buNone/>
            </a:pPr>
            <a:r>
              <a:rPr lang="de-DE" sz="1200" dirty="0"/>
              <a:t>Sanitary draw-off taps</a:t>
            </a:r>
          </a:p>
          <a:p>
            <a:pPr>
              <a:spcBef>
                <a:spcPct val="30000"/>
              </a:spcBef>
              <a:buClr>
                <a:srgbClr val="8C001B"/>
              </a:buClr>
              <a:buSzPct val="150000"/>
              <a:buFont typeface="Wingdings" pitchFamily="2" charset="2"/>
              <a:buChar char="§"/>
            </a:pPr>
            <a:r>
              <a:rPr lang="de-DE" sz="1200" dirty="0"/>
              <a:t> Wash basin draw-off taps</a:t>
            </a:r>
          </a:p>
          <a:p>
            <a:pPr>
              <a:spcBef>
                <a:spcPct val="30000"/>
              </a:spcBef>
              <a:buClr>
                <a:srgbClr val="8C001B"/>
              </a:buClr>
              <a:buSzPct val="150000"/>
              <a:buFont typeface="Wingdings" pitchFamily="2" charset="2"/>
              <a:buChar char="§"/>
            </a:pPr>
            <a:r>
              <a:rPr lang="de-DE" sz="1200" dirty="0"/>
              <a:t> Wall-mounted draw-off taps</a:t>
            </a:r>
          </a:p>
          <a:p>
            <a:pPr>
              <a:spcBef>
                <a:spcPct val="30000"/>
              </a:spcBef>
              <a:buClr>
                <a:srgbClr val="8C001B"/>
              </a:buClr>
              <a:buSzPct val="150000"/>
              <a:buFont typeface="Wingdings" pitchFamily="2" charset="2"/>
              <a:buChar char="§"/>
            </a:pPr>
            <a:r>
              <a:rPr lang="de-DE" sz="1200" dirty="0"/>
              <a:t> Shower fittings</a:t>
            </a:r>
          </a:p>
        </p:txBody>
      </p:sp>
      <p:sp>
        <p:nvSpPr>
          <p:cNvPr id="3082" name="Text Box 26"/>
          <p:cNvSpPr txBox="1">
            <a:spLocks noChangeArrowheads="1"/>
          </p:cNvSpPr>
          <p:nvPr/>
        </p:nvSpPr>
        <p:spPr bwMode="auto">
          <a:xfrm>
            <a:off x="4267202" y="5073650"/>
            <a:ext cx="2883877" cy="1098550"/>
          </a:xfrm>
          <a:prstGeom prst="rect">
            <a:avLst/>
          </a:prstGeom>
          <a:noFill/>
          <a:ln w="9525">
            <a:noFill/>
            <a:miter lim="800000"/>
            <a:headEnd/>
            <a:tailEnd/>
          </a:ln>
        </p:spPr>
        <p:txBody>
          <a:bodyPr>
            <a:spAutoFit/>
          </a:bodyPr>
          <a:lstStyle/>
          <a:p>
            <a:pPr>
              <a:buClr>
                <a:srgbClr val="8C001B"/>
              </a:buClr>
              <a:buSzPct val="150000"/>
              <a:buFont typeface="Wingdings" pitchFamily="2" charset="2"/>
              <a:buNone/>
            </a:pPr>
            <a:r>
              <a:rPr lang="de-DE" sz="1200"/>
              <a:t>WC and urinal flush </a:t>
            </a:r>
          </a:p>
          <a:p>
            <a:pPr>
              <a:spcBef>
                <a:spcPct val="50000"/>
              </a:spcBef>
              <a:buClr>
                <a:srgbClr val="8C001B"/>
              </a:buClr>
              <a:buSzPct val="150000"/>
              <a:buFont typeface="Wingdings" pitchFamily="2" charset="2"/>
              <a:buChar char="§"/>
            </a:pPr>
            <a:r>
              <a:rPr lang="de-DE" sz="1200"/>
              <a:t> Concealed flush valves</a:t>
            </a:r>
          </a:p>
          <a:p>
            <a:pPr>
              <a:spcBef>
                <a:spcPct val="50000"/>
              </a:spcBef>
              <a:buClr>
                <a:srgbClr val="8C001B"/>
              </a:buClr>
              <a:buSzPct val="150000"/>
              <a:buFont typeface="Wingdings" pitchFamily="2" charset="2"/>
              <a:buChar char="§"/>
            </a:pPr>
            <a:r>
              <a:rPr lang="de-DE" sz="1200"/>
              <a:t> Exposed flush valves</a:t>
            </a:r>
          </a:p>
          <a:p>
            <a:pPr>
              <a:spcBef>
                <a:spcPct val="50000"/>
              </a:spcBef>
              <a:buClr>
                <a:srgbClr val="8C001B"/>
              </a:buClr>
              <a:buSzPct val="150000"/>
              <a:buFont typeface="Wingdings" pitchFamily="2" charset="2"/>
              <a:buChar char="§"/>
            </a:pPr>
            <a:r>
              <a:rPr lang="de-DE" sz="1200"/>
              <a:t> Mounting modules</a:t>
            </a:r>
            <a:endParaRPr lang="de-DE" sz="1600"/>
          </a:p>
        </p:txBody>
      </p:sp>
      <p:sp>
        <p:nvSpPr>
          <p:cNvPr id="3083" name="Text Box 27"/>
          <p:cNvSpPr txBox="1">
            <a:spLocks noChangeArrowheads="1"/>
          </p:cNvSpPr>
          <p:nvPr/>
        </p:nvSpPr>
        <p:spPr bwMode="auto">
          <a:xfrm>
            <a:off x="8135816" y="5030788"/>
            <a:ext cx="2000612" cy="997196"/>
          </a:xfrm>
          <a:prstGeom prst="rect">
            <a:avLst/>
          </a:prstGeom>
          <a:noFill/>
          <a:ln w="9525">
            <a:noFill/>
            <a:miter lim="800000"/>
            <a:headEnd/>
            <a:tailEnd/>
          </a:ln>
        </p:spPr>
        <p:txBody>
          <a:bodyPr wrap="none">
            <a:spAutoFit/>
          </a:bodyPr>
          <a:lstStyle/>
          <a:p>
            <a:pPr>
              <a:buClr>
                <a:srgbClr val="8C001B"/>
              </a:buClr>
              <a:buSzPct val="150000"/>
              <a:buFont typeface="Wingdings" pitchFamily="2" charset="2"/>
              <a:buNone/>
            </a:pPr>
            <a:r>
              <a:rPr lang="de-DE" sz="1200"/>
              <a:t>Appliance connection fittings</a:t>
            </a:r>
            <a:endParaRPr lang="de-DE" sz="1600"/>
          </a:p>
          <a:p>
            <a:pPr>
              <a:spcBef>
                <a:spcPct val="30000"/>
              </a:spcBef>
              <a:buClr>
                <a:srgbClr val="8C001B"/>
              </a:buClr>
              <a:buSzPct val="150000"/>
              <a:buFont typeface="Wingdings" pitchFamily="2" charset="2"/>
              <a:buChar char="§"/>
            </a:pPr>
            <a:r>
              <a:rPr lang="de-DE" sz="1200"/>
              <a:t> Draw-off taps</a:t>
            </a:r>
          </a:p>
          <a:p>
            <a:pPr>
              <a:spcBef>
                <a:spcPct val="30000"/>
              </a:spcBef>
              <a:buClr>
                <a:srgbClr val="8C001B"/>
              </a:buClr>
              <a:buSzPct val="150000"/>
              <a:buFont typeface="Wingdings" pitchFamily="2" charset="2"/>
              <a:buChar char="§"/>
            </a:pPr>
            <a:r>
              <a:rPr lang="de-DE" sz="1200"/>
              <a:t> Appliance valves</a:t>
            </a:r>
          </a:p>
          <a:p>
            <a:pPr>
              <a:spcBef>
                <a:spcPct val="30000"/>
              </a:spcBef>
              <a:buClr>
                <a:srgbClr val="8C001B"/>
              </a:buClr>
              <a:buSzPct val="150000"/>
              <a:buFont typeface="Wingdings" pitchFamily="2" charset="2"/>
              <a:buChar char="§"/>
            </a:pPr>
            <a:r>
              <a:rPr lang="de-DE" sz="1200"/>
              <a:t> Safety fittings</a:t>
            </a:r>
            <a:endParaRPr lang="de-DE" sz="1600"/>
          </a:p>
        </p:txBody>
      </p:sp>
      <p:sp>
        <p:nvSpPr>
          <p:cNvPr id="3084" name="Text Box 28"/>
          <p:cNvSpPr txBox="1">
            <a:spLocks noChangeArrowheads="1"/>
          </p:cNvSpPr>
          <p:nvPr/>
        </p:nvSpPr>
        <p:spPr bwMode="auto">
          <a:xfrm>
            <a:off x="6096000" y="5106988"/>
            <a:ext cx="3368920" cy="989012"/>
          </a:xfrm>
          <a:prstGeom prst="rect">
            <a:avLst/>
          </a:prstGeom>
          <a:noFill/>
          <a:ln w="9525">
            <a:noFill/>
            <a:miter lim="800000"/>
            <a:headEnd/>
            <a:tailEnd/>
          </a:ln>
        </p:spPr>
        <p:txBody>
          <a:bodyPr>
            <a:spAutoFit/>
          </a:bodyPr>
          <a:lstStyle/>
          <a:p>
            <a:pPr>
              <a:buClr>
                <a:srgbClr val="8C001B"/>
              </a:buClr>
              <a:buSzPct val="150000"/>
              <a:buFont typeface="Wingdings" pitchFamily="2" charset="2"/>
              <a:buNone/>
            </a:pPr>
            <a:r>
              <a:rPr lang="de-DE" sz="1200"/>
              <a:t>Angle valves</a:t>
            </a:r>
            <a:endParaRPr lang="de-DE" sz="1600"/>
          </a:p>
          <a:p>
            <a:pPr>
              <a:spcBef>
                <a:spcPct val="30000"/>
              </a:spcBef>
              <a:buClr>
                <a:srgbClr val="8C001B"/>
              </a:buClr>
              <a:buSzPct val="150000"/>
              <a:buFont typeface="Wingdings" pitchFamily="2" charset="2"/>
              <a:buChar char="§"/>
            </a:pPr>
            <a:r>
              <a:rPr lang="de-DE" sz="1200"/>
              <a:t> Design angle valves</a:t>
            </a:r>
          </a:p>
          <a:p>
            <a:pPr>
              <a:spcBef>
                <a:spcPct val="30000"/>
              </a:spcBef>
              <a:buClr>
                <a:srgbClr val="8C001B"/>
              </a:buClr>
              <a:buSzPct val="150000"/>
              <a:buFont typeface="Wingdings" pitchFamily="2" charset="2"/>
              <a:buChar char="§"/>
            </a:pPr>
            <a:r>
              <a:rPr lang="de-DE" sz="1200"/>
              <a:t> Special angle valves</a:t>
            </a:r>
          </a:p>
          <a:p>
            <a:pPr>
              <a:spcBef>
                <a:spcPct val="30000"/>
              </a:spcBef>
              <a:buClr>
                <a:srgbClr val="8C001B"/>
              </a:buClr>
              <a:buSzPct val="150000"/>
              <a:buFont typeface="Wingdings" pitchFamily="2" charset="2"/>
              <a:buChar char="§"/>
            </a:pPr>
            <a:r>
              <a:rPr lang="de-DE" sz="1200"/>
              <a:t> Copper pipes / flexible hoses</a:t>
            </a:r>
            <a:endParaRPr lang="de-DE"/>
          </a:p>
        </p:txBody>
      </p:sp>
      <p:pic>
        <p:nvPicPr>
          <p:cNvPr id="21" name="Picture 3" descr="PURIS einzeln-V+B.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3429003"/>
            <a:ext cx="1748204" cy="14702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cstate="print"/>
          <a:srcRect/>
          <a:stretch>
            <a:fillRect/>
          </a:stretch>
        </p:blipFill>
        <p:spPr bwMode="auto">
          <a:xfrm>
            <a:off x="4495800" y="3429003"/>
            <a:ext cx="1447800" cy="14822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Picture 32" descr="Quad"/>
          <p:cNvPicPr>
            <a:picLocks noChangeAspect="1" noChangeArrowheads="1"/>
          </p:cNvPicPr>
          <p:nvPr/>
        </p:nvPicPr>
        <p:blipFill>
          <a:blip r:embed="rId6" cstate="print"/>
          <a:srcRect/>
          <a:stretch>
            <a:fillRect/>
          </a:stretch>
        </p:blipFill>
        <p:spPr bwMode="auto">
          <a:xfrm>
            <a:off x="6400800" y="3429000"/>
            <a:ext cx="1447800" cy="1447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Picture 16" descr="035690699"/>
          <p:cNvPicPr>
            <a:picLocks noChangeAspect="1" noChangeArrowheads="1"/>
          </p:cNvPicPr>
          <p:nvPr/>
        </p:nvPicPr>
        <p:blipFill>
          <a:blip r:embed="rId7" cstate="print"/>
          <a:srcRect/>
          <a:stretch>
            <a:fillRect/>
          </a:stretch>
        </p:blipFill>
        <p:spPr bwMode="auto">
          <a:xfrm>
            <a:off x="8382002" y="3511050"/>
            <a:ext cx="1400801" cy="14366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descr="cid:image001.gif@01CA5BCE.B0F30E70"/>
          <p:cNvPicPr>
            <a:picLocks noChangeAspect="1" noChangeArrowheads="1"/>
          </p:cNvPicPr>
          <p:nvPr/>
        </p:nvPicPr>
        <p:blipFill>
          <a:blip r:embed="rId8" cstate="print"/>
          <a:srcRect/>
          <a:stretch>
            <a:fillRect/>
          </a:stretch>
        </p:blipFill>
        <p:spPr bwMode="auto">
          <a:xfrm>
            <a:off x="8991602" y="152401"/>
            <a:ext cx="1276350" cy="4095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05000" y="914400"/>
            <a:ext cx="4040188" cy="639762"/>
          </a:xfrm>
        </p:spPr>
        <p:txBody>
          <a:bodyPr>
            <a:normAutofit fontScale="25000" lnSpcReduction="20000"/>
          </a:bodyPr>
          <a:lstStyle/>
          <a:p>
            <a:pPr algn="ctr"/>
            <a:endParaRPr lang="en-US" sz="1600" dirty="0"/>
          </a:p>
          <a:p>
            <a:pPr algn="ctr"/>
            <a:r>
              <a:rPr lang="en-US" sz="8000" dirty="0"/>
              <a:t>WC flush valve COMPACT II ND</a:t>
            </a:r>
          </a:p>
          <a:p>
            <a:pPr algn="ctr"/>
            <a:r>
              <a:rPr lang="en-US" sz="8000" dirty="0"/>
              <a:t>01 137 00 99</a:t>
            </a:r>
          </a:p>
        </p:txBody>
      </p:sp>
      <p:pic>
        <p:nvPicPr>
          <p:cNvPr id="1026" name="Picture 2" descr="C:\Users\admin\Downloads\KS_011370099.tif"/>
          <p:cNvPicPr>
            <a:picLocks noGrp="1" noChangeAspect="1" noChangeArrowheads="1"/>
          </p:cNvPicPr>
          <p:nvPr>
            <p:ph sz="half" idx="2"/>
          </p:nvPr>
        </p:nvPicPr>
        <p:blipFill>
          <a:blip r:embed="rId2" cstate="print"/>
          <a:srcRect/>
          <a:stretch>
            <a:fillRect/>
          </a:stretch>
        </p:blipFill>
        <p:spPr bwMode="auto">
          <a:xfrm>
            <a:off x="1409424" y="1700276"/>
            <a:ext cx="1661702" cy="4364736"/>
          </a:xfrm>
          <a:prstGeom prst="rect">
            <a:avLst/>
          </a:prstGeom>
          <a:noFill/>
        </p:spPr>
      </p:pic>
      <p:sp>
        <p:nvSpPr>
          <p:cNvPr id="5" name="Text Placeholder 4"/>
          <p:cNvSpPr>
            <a:spLocks noGrp="1"/>
          </p:cNvSpPr>
          <p:nvPr>
            <p:ph type="body" sz="quarter" idx="3"/>
          </p:nvPr>
        </p:nvSpPr>
        <p:spPr>
          <a:xfrm>
            <a:off x="6096001" y="838200"/>
            <a:ext cx="4041775" cy="639762"/>
          </a:xfrm>
        </p:spPr>
        <p:txBody>
          <a:bodyPr>
            <a:normAutofit fontScale="92500" lnSpcReduction="20000"/>
          </a:bodyPr>
          <a:lstStyle/>
          <a:p>
            <a:r>
              <a:rPr lang="en-US" dirty="0"/>
              <a:t>WC flush valve COMPACT II</a:t>
            </a:r>
          </a:p>
          <a:p>
            <a:pPr algn="ctr"/>
            <a:r>
              <a:rPr lang="en-US" sz="1600" dirty="0"/>
              <a:t>01 194 00 99</a:t>
            </a:r>
          </a:p>
        </p:txBody>
      </p:sp>
      <p:pic>
        <p:nvPicPr>
          <p:cNvPr id="1028" name="Picture 4" descr="C:\Users\admin\Downloads\KS_011940099.tif"/>
          <p:cNvPicPr>
            <a:picLocks noGrp="1" noChangeAspect="1" noChangeArrowheads="1"/>
          </p:cNvPicPr>
          <p:nvPr>
            <p:ph sz="quarter" idx="4"/>
          </p:nvPr>
        </p:nvPicPr>
        <p:blipFill>
          <a:blip r:embed="rId3" cstate="print"/>
          <a:srcRect/>
          <a:stretch>
            <a:fillRect/>
          </a:stretch>
        </p:blipFill>
        <p:spPr bwMode="auto">
          <a:xfrm>
            <a:off x="5686915" y="1752600"/>
            <a:ext cx="1621861" cy="4260088"/>
          </a:xfrm>
          <a:prstGeom prst="rect">
            <a:avLst/>
          </a:prstGeom>
          <a:noFill/>
        </p:spPr>
      </p:pic>
      <p:sp>
        <p:nvSpPr>
          <p:cNvPr id="7" name="Date Placeholder 6"/>
          <p:cNvSpPr>
            <a:spLocks noGrp="1"/>
          </p:cNvSpPr>
          <p:nvPr>
            <p:ph type="dt" sz="half" idx="10"/>
          </p:nvPr>
        </p:nvSpPr>
        <p:spPr/>
        <p:txBody>
          <a:bodyPr/>
          <a:lstStyle/>
          <a:p>
            <a:fld id="{4F4D27D8-4443-424C-AE1D-B34B6B528723}" type="datetime1">
              <a:rPr lang="en-US" smtClean="0"/>
              <a:pPr/>
              <a:t>11/4/2019</a:t>
            </a:fld>
            <a:endParaRPr lang="en-US"/>
          </a:p>
        </p:txBody>
      </p:sp>
      <p:sp>
        <p:nvSpPr>
          <p:cNvPr id="8" name="Footer Placeholder 7"/>
          <p:cNvSpPr>
            <a:spLocks noGrp="1"/>
          </p:cNvSpPr>
          <p:nvPr>
            <p:ph type="ftr" sz="quarter" idx="11"/>
          </p:nvPr>
        </p:nvSpPr>
        <p:spPr/>
        <p:txBody>
          <a:bodyPr/>
          <a:lstStyle/>
          <a:p>
            <a:r>
              <a:rPr lang="en-US"/>
              <a:t>SCHELL INDIA</a:t>
            </a:r>
          </a:p>
        </p:txBody>
      </p:sp>
      <p:sp>
        <p:nvSpPr>
          <p:cNvPr id="9" name="Slide Number Placeholder 8"/>
          <p:cNvSpPr>
            <a:spLocks noGrp="1"/>
          </p:cNvSpPr>
          <p:nvPr>
            <p:ph type="sldNum" sz="quarter" idx="12"/>
          </p:nvPr>
        </p:nvSpPr>
        <p:spPr/>
        <p:txBody>
          <a:bodyPr/>
          <a:lstStyle/>
          <a:p>
            <a:fld id="{B6F15528-21DE-4FAA-801E-634DDDAF4B2B}" type="slidenum">
              <a:rPr lang="en-US" smtClean="0"/>
              <a:pPr/>
              <a:t>3</a:t>
            </a:fld>
            <a:endParaRPr lang="en-US"/>
          </a:p>
        </p:txBody>
      </p:sp>
      <p:pic>
        <p:nvPicPr>
          <p:cNvPr id="1027" name="Picture 3" descr="C:\Users\admin\Downloads\KV_011370099_01 (1).tif"/>
          <p:cNvPicPr>
            <a:picLocks noChangeAspect="1" noChangeArrowheads="1"/>
          </p:cNvPicPr>
          <p:nvPr/>
        </p:nvPicPr>
        <p:blipFill>
          <a:blip r:embed="rId4" cstate="print"/>
          <a:srcRect/>
          <a:stretch>
            <a:fillRect/>
          </a:stretch>
        </p:blipFill>
        <p:spPr bwMode="auto">
          <a:xfrm>
            <a:off x="3328869" y="1752600"/>
            <a:ext cx="1554357" cy="4345367"/>
          </a:xfrm>
          <a:prstGeom prst="rect">
            <a:avLst/>
          </a:prstGeom>
          <a:noFill/>
        </p:spPr>
      </p:pic>
      <p:pic>
        <p:nvPicPr>
          <p:cNvPr id="1029" name="Picture 5" descr="C:\Users\admin\Downloads\KV_011940099.tif"/>
          <p:cNvPicPr>
            <a:picLocks noChangeAspect="1" noChangeArrowheads="1"/>
          </p:cNvPicPr>
          <p:nvPr/>
        </p:nvPicPr>
        <p:blipFill>
          <a:blip r:embed="rId5" cstate="print"/>
          <a:srcRect/>
          <a:stretch>
            <a:fillRect/>
          </a:stretch>
        </p:blipFill>
        <p:spPr bwMode="auto">
          <a:xfrm>
            <a:off x="7724145" y="1821624"/>
            <a:ext cx="1133579" cy="4680966"/>
          </a:xfrm>
          <a:prstGeom prst="rect">
            <a:avLst/>
          </a:prstGeom>
          <a:noFill/>
        </p:spPr>
      </p:pic>
      <p:pic>
        <p:nvPicPr>
          <p:cNvPr id="14" name="Picture 14" descr="cid:image001.gif@01CA5BCE.B0F30E70"/>
          <p:cNvPicPr>
            <a:picLocks noChangeAspect="1" noChangeArrowheads="1"/>
          </p:cNvPicPr>
          <p:nvPr/>
        </p:nvPicPr>
        <p:blipFill>
          <a:blip r:embed="rId6" cstate="print"/>
          <a:srcRect/>
          <a:stretch>
            <a:fillRect/>
          </a:stretch>
        </p:blipFill>
        <p:spPr bwMode="auto">
          <a:xfrm>
            <a:off x="8991602" y="152401"/>
            <a:ext cx="1276350" cy="409575"/>
          </a:xfrm>
          <a:prstGeom prst="rect">
            <a:avLst/>
          </a:prstGeom>
          <a:noFill/>
          <a:ln w="9525">
            <a:noFill/>
            <a:miter lim="800000"/>
            <a:headEnd/>
            <a:tailEnd/>
          </a:ln>
        </p:spPr>
      </p:pic>
      <p:sp>
        <p:nvSpPr>
          <p:cNvPr id="2" name="TextBox 1">
            <a:extLst>
              <a:ext uri="{FF2B5EF4-FFF2-40B4-BE49-F238E27FC236}">
                <a16:creationId xmlns:a16="http://schemas.microsoft.com/office/drawing/2014/main" id="{5B07B236-15A0-4647-9382-942A46C94B3E}"/>
              </a:ext>
            </a:extLst>
          </p:cNvPr>
          <p:cNvSpPr txBox="1"/>
          <p:nvPr/>
        </p:nvSpPr>
        <p:spPr>
          <a:xfrm flipH="1">
            <a:off x="9425352" y="1747045"/>
            <a:ext cx="2489982" cy="3693319"/>
          </a:xfrm>
          <a:prstGeom prst="rect">
            <a:avLst/>
          </a:prstGeom>
          <a:noFill/>
        </p:spPr>
        <p:txBody>
          <a:bodyPr wrap="square" rtlCol="0">
            <a:spAutoFit/>
          </a:bodyPr>
          <a:lstStyle/>
          <a:p>
            <a:pPr>
              <a:spcBef>
                <a:spcPct val="50000"/>
              </a:spcBef>
              <a:buClr>
                <a:srgbClr val="8C001B"/>
              </a:buClr>
              <a:buSzPct val="150000"/>
              <a:buFont typeface="Wingdings" pitchFamily="2" charset="2"/>
              <a:buChar char="§"/>
            </a:pPr>
            <a:r>
              <a:rPr lang="de-DE" dirty="0"/>
              <a:t> Mechanical actuation only</a:t>
            </a:r>
          </a:p>
          <a:p>
            <a:pPr>
              <a:spcBef>
                <a:spcPct val="50000"/>
              </a:spcBef>
              <a:buClr>
                <a:srgbClr val="8C001B"/>
              </a:buClr>
              <a:buSzPct val="150000"/>
              <a:buFont typeface="Wingdings" pitchFamily="2" charset="2"/>
              <a:buChar char="§"/>
            </a:pPr>
            <a:r>
              <a:rPr lang="de-DE" dirty="0"/>
              <a:t>  Water path DR brass</a:t>
            </a:r>
          </a:p>
          <a:p>
            <a:pPr>
              <a:spcBef>
                <a:spcPct val="50000"/>
              </a:spcBef>
              <a:buClr>
                <a:srgbClr val="8C001B"/>
              </a:buClr>
              <a:buSzPct val="150000"/>
              <a:buFont typeface="Wingdings" pitchFamily="2" charset="2"/>
              <a:buChar char="§"/>
            </a:pPr>
            <a:r>
              <a:rPr lang="de-DE" dirty="0"/>
              <a:t>  Noise class I &amp; II</a:t>
            </a:r>
          </a:p>
          <a:p>
            <a:pPr>
              <a:spcBef>
                <a:spcPct val="50000"/>
              </a:spcBef>
              <a:buClr>
                <a:srgbClr val="8C001B"/>
              </a:buClr>
              <a:buSzPct val="150000"/>
              <a:buFont typeface="Wingdings" pitchFamily="2" charset="2"/>
              <a:buChar char="§"/>
            </a:pPr>
            <a:r>
              <a:rPr lang="de-DE" dirty="0"/>
              <a:t>  Inbuilt isolation ball valve</a:t>
            </a:r>
          </a:p>
          <a:p>
            <a:pPr>
              <a:spcBef>
                <a:spcPct val="50000"/>
              </a:spcBef>
              <a:buClr>
                <a:srgbClr val="8C001B"/>
              </a:buClr>
              <a:buSzPct val="150000"/>
              <a:buFont typeface="Wingdings" pitchFamily="2" charset="2"/>
              <a:buChar char="§"/>
            </a:pPr>
            <a:r>
              <a:rPr lang="de-DE" dirty="0"/>
              <a:t>  Universal box for all WC control</a:t>
            </a:r>
          </a:p>
          <a:p>
            <a:pPr>
              <a:spcBef>
                <a:spcPct val="50000"/>
              </a:spcBef>
              <a:buClr>
                <a:srgbClr val="8C001B"/>
              </a:buClr>
              <a:buSzPct val="150000"/>
              <a:buFont typeface="Wingdings" pitchFamily="2" charset="2"/>
              <a:buChar char="§"/>
            </a:pPr>
            <a:r>
              <a:rPr lang="de-DE" dirty="0"/>
              <a:t>Cover in POM box.</a:t>
            </a:r>
          </a:p>
          <a:p>
            <a:pPr>
              <a:spcBef>
                <a:spcPct val="50000"/>
              </a:spcBef>
              <a:buClr>
                <a:srgbClr val="8C001B"/>
              </a:buClr>
              <a:buSzPct val="150000"/>
              <a:buFont typeface="Wingdings" pitchFamily="2" charset="2"/>
              <a:buChar char="§"/>
            </a:pPr>
            <a:r>
              <a:rPr lang="de-DE" dirty="0"/>
              <a:t>Construction plugh</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6172200" y="1295400"/>
            <a:ext cx="1524000" cy="2370138"/>
          </a:xfrm>
          <a:prstGeom prst="rect">
            <a:avLst/>
          </a:prstGeom>
          <a:noFill/>
          <a:ln w="9525">
            <a:noFill/>
            <a:miter lim="800000"/>
            <a:headEnd/>
            <a:tailEnd/>
          </a:ln>
        </p:spPr>
      </p:pic>
      <p:pic>
        <p:nvPicPr>
          <p:cNvPr id="11268" name="Picture 4" descr="E:\produkt-management\Büdenbender\Produkt NEU\EDITION Design-Frontplatte\EDITION II\Renderings\08-VA-Chrom.jpg"/>
          <p:cNvPicPr>
            <a:picLocks noChangeAspect="1" noChangeArrowheads="1"/>
          </p:cNvPicPr>
          <p:nvPr/>
        </p:nvPicPr>
        <p:blipFill>
          <a:blip r:embed="rId3" cstate="print"/>
          <a:srcRect l="14998" t="15749" r="14998" b="10498"/>
          <a:stretch>
            <a:fillRect/>
          </a:stretch>
        </p:blipFill>
        <p:spPr bwMode="auto">
          <a:xfrm>
            <a:off x="8601810" y="4000503"/>
            <a:ext cx="1655885" cy="2492375"/>
          </a:xfrm>
          <a:prstGeom prst="rect">
            <a:avLst/>
          </a:prstGeom>
          <a:noFill/>
          <a:ln w="9525">
            <a:noFill/>
            <a:miter lim="800000"/>
            <a:headEnd/>
            <a:tailEnd/>
          </a:ln>
        </p:spPr>
      </p:pic>
      <p:pic>
        <p:nvPicPr>
          <p:cNvPr id="11269" name="Picture 4"/>
          <p:cNvPicPr>
            <a:picLocks noChangeAspect="1" noChangeArrowheads="1"/>
          </p:cNvPicPr>
          <p:nvPr/>
        </p:nvPicPr>
        <p:blipFill>
          <a:blip r:embed="rId4" cstate="print"/>
          <a:srcRect/>
          <a:stretch>
            <a:fillRect/>
          </a:stretch>
        </p:blipFill>
        <p:spPr bwMode="auto">
          <a:xfrm>
            <a:off x="8667753" y="1143002"/>
            <a:ext cx="1550377" cy="2373313"/>
          </a:xfrm>
          <a:prstGeom prst="rect">
            <a:avLst/>
          </a:prstGeom>
          <a:noFill/>
          <a:ln w="9525">
            <a:noFill/>
            <a:miter lim="800000"/>
            <a:headEnd/>
            <a:tailEnd/>
          </a:ln>
        </p:spPr>
      </p:pic>
      <p:pic>
        <p:nvPicPr>
          <p:cNvPr id="11270" name="Picture 6"/>
          <p:cNvPicPr>
            <a:picLocks noChangeAspect="1" noChangeArrowheads="1"/>
          </p:cNvPicPr>
          <p:nvPr/>
        </p:nvPicPr>
        <p:blipFill>
          <a:blip r:embed="rId5" cstate="print"/>
          <a:srcRect/>
          <a:stretch>
            <a:fillRect/>
          </a:stretch>
        </p:blipFill>
        <p:spPr bwMode="auto">
          <a:xfrm>
            <a:off x="6227886" y="4286254"/>
            <a:ext cx="1260231" cy="2111375"/>
          </a:xfrm>
          <a:prstGeom prst="rect">
            <a:avLst/>
          </a:prstGeom>
          <a:noFill/>
          <a:ln w="9525">
            <a:noFill/>
            <a:miter lim="800000"/>
            <a:headEnd/>
            <a:tailEnd/>
          </a:ln>
        </p:spPr>
      </p:pic>
      <p:sp>
        <p:nvSpPr>
          <p:cNvPr id="11" name="TextBox 10"/>
          <p:cNvSpPr txBox="1"/>
          <p:nvPr/>
        </p:nvSpPr>
        <p:spPr>
          <a:xfrm>
            <a:off x="5791200" y="990604"/>
            <a:ext cx="2286000" cy="3079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1400" dirty="0">
                <a:solidFill>
                  <a:schemeClr val="tx1"/>
                </a:solidFill>
                <a:latin typeface="Arial" pitchFamily="34" charset="0"/>
                <a:cs typeface="Arial" pitchFamily="34" charset="0"/>
              </a:rPr>
              <a:t>BLACK GLASS PLATE </a:t>
            </a:r>
          </a:p>
        </p:txBody>
      </p:sp>
      <p:sp>
        <p:nvSpPr>
          <p:cNvPr id="12" name="TextBox 11"/>
          <p:cNvSpPr txBox="1"/>
          <p:nvPr/>
        </p:nvSpPr>
        <p:spPr>
          <a:xfrm>
            <a:off x="8153402" y="609600"/>
            <a:ext cx="2309415" cy="33855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none">
            <a:spAutoFit/>
          </a:bodyPr>
          <a:lstStyle/>
          <a:p>
            <a:pPr>
              <a:defRPr/>
            </a:pPr>
            <a:r>
              <a:rPr lang="en-US" sz="1600" dirty="0">
                <a:solidFill>
                  <a:schemeClr val="tx1"/>
                </a:solidFill>
                <a:latin typeface="Arial" pitchFamily="34" charset="0"/>
                <a:cs typeface="Arial" pitchFamily="34" charset="0"/>
              </a:rPr>
              <a:t>ABS CHROME PLATE </a:t>
            </a:r>
          </a:p>
        </p:txBody>
      </p:sp>
      <p:sp>
        <p:nvSpPr>
          <p:cNvPr id="13" name="TextBox 12"/>
          <p:cNvSpPr txBox="1"/>
          <p:nvPr/>
        </p:nvSpPr>
        <p:spPr>
          <a:xfrm>
            <a:off x="5964115" y="3857625"/>
            <a:ext cx="2146742" cy="36933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none">
            <a:spAutoFit/>
          </a:bodyPr>
          <a:lstStyle/>
          <a:p>
            <a:pPr>
              <a:defRPr/>
            </a:pPr>
            <a:r>
              <a:rPr lang="en-US" dirty="0">
                <a:solidFill>
                  <a:schemeClr val="tx1"/>
                </a:solidFill>
                <a:latin typeface="Arial" pitchFamily="34" charset="0"/>
                <a:cs typeface="Arial" pitchFamily="34" charset="0"/>
              </a:rPr>
              <a:t>White  Glass Plate </a:t>
            </a:r>
          </a:p>
        </p:txBody>
      </p:sp>
      <p:sp>
        <p:nvSpPr>
          <p:cNvPr id="14" name="TextBox 13"/>
          <p:cNvSpPr txBox="1"/>
          <p:nvPr/>
        </p:nvSpPr>
        <p:spPr>
          <a:xfrm>
            <a:off x="8140212" y="3643314"/>
            <a:ext cx="2262158" cy="36933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none">
            <a:spAutoFit/>
          </a:bodyPr>
          <a:lstStyle/>
          <a:p>
            <a:pPr>
              <a:defRPr/>
            </a:pPr>
            <a:r>
              <a:rPr lang="en-US" dirty="0">
                <a:solidFill>
                  <a:schemeClr val="tx1"/>
                </a:solidFill>
                <a:latin typeface="Arial" pitchFamily="34" charset="0"/>
                <a:cs typeface="Arial" pitchFamily="34" charset="0"/>
              </a:rPr>
              <a:t>Stainless steel Plate</a:t>
            </a:r>
          </a:p>
        </p:txBody>
      </p:sp>
      <p:pic>
        <p:nvPicPr>
          <p:cNvPr id="11275" name="Picture 14" descr="cid:image001.gif@01CA5BCE.B0F30E70"/>
          <p:cNvPicPr>
            <a:picLocks noChangeAspect="1" noChangeArrowheads="1"/>
          </p:cNvPicPr>
          <p:nvPr/>
        </p:nvPicPr>
        <p:blipFill>
          <a:blip r:embed="rId6" cstate="print"/>
          <a:srcRect/>
          <a:stretch>
            <a:fillRect/>
          </a:stretch>
        </p:blipFill>
        <p:spPr bwMode="auto">
          <a:xfrm>
            <a:off x="8991602" y="152401"/>
            <a:ext cx="1276350" cy="409575"/>
          </a:xfrm>
          <a:prstGeom prst="rect">
            <a:avLst/>
          </a:prstGeom>
          <a:noFill/>
          <a:ln w="9525">
            <a:noFill/>
            <a:miter lim="800000"/>
            <a:headEnd/>
            <a:tailEnd/>
          </a:ln>
        </p:spPr>
      </p:pic>
      <p:sp>
        <p:nvSpPr>
          <p:cNvPr id="15" name="Date Placeholder 14"/>
          <p:cNvSpPr>
            <a:spLocks noGrp="1"/>
          </p:cNvSpPr>
          <p:nvPr>
            <p:ph type="dt" sz="half" idx="10"/>
          </p:nvPr>
        </p:nvSpPr>
        <p:spPr/>
        <p:txBody>
          <a:bodyPr/>
          <a:lstStyle/>
          <a:p>
            <a:pPr>
              <a:defRPr/>
            </a:pPr>
            <a:fld id="{FA3714C6-3A87-425F-93D3-90BA5F22D3A1}" type="datetime1">
              <a:rPr lang="en-US"/>
              <a:pPr>
                <a:defRPr/>
              </a:pPr>
              <a:t>11/4/2019</a:t>
            </a:fld>
            <a:endParaRPr lang="de-DE"/>
          </a:p>
        </p:txBody>
      </p:sp>
      <p:sp>
        <p:nvSpPr>
          <p:cNvPr id="17" name="Footer Placeholder 16"/>
          <p:cNvSpPr>
            <a:spLocks noGrp="1"/>
          </p:cNvSpPr>
          <p:nvPr>
            <p:ph type="ftr" sz="quarter" idx="11"/>
          </p:nvPr>
        </p:nvSpPr>
        <p:spPr/>
        <p:txBody>
          <a:bodyPr/>
          <a:lstStyle/>
          <a:p>
            <a:pPr>
              <a:defRPr/>
            </a:pPr>
            <a:r>
              <a:rPr lang="de-DE"/>
              <a:t>VAA for internal use</a:t>
            </a:r>
          </a:p>
        </p:txBody>
      </p:sp>
      <p:sp>
        <p:nvSpPr>
          <p:cNvPr id="16" name="Slide Number Placeholder 15"/>
          <p:cNvSpPr>
            <a:spLocks noGrp="1"/>
          </p:cNvSpPr>
          <p:nvPr>
            <p:ph type="sldNum" sz="quarter" idx="12"/>
          </p:nvPr>
        </p:nvSpPr>
        <p:spPr/>
        <p:txBody>
          <a:bodyPr/>
          <a:lstStyle/>
          <a:p>
            <a:pPr>
              <a:defRPr/>
            </a:pPr>
            <a:fld id="{59B27795-58B2-442B-8AD3-DADC6B167221}" type="slidenum">
              <a:rPr lang="de-DE" smtClean="0"/>
              <a:pPr>
                <a:defRPr/>
              </a:pPr>
              <a:t>4</a:t>
            </a:fld>
            <a:endParaRPr lang="de-DE"/>
          </a:p>
        </p:txBody>
      </p:sp>
      <p:pic>
        <p:nvPicPr>
          <p:cNvPr id="7170" name="Picture 2"/>
          <p:cNvPicPr>
            <a:picLocks noChangeAspect="1" noChangeArrowheads="1"/>
          </p:cNvPicPr>
          <p:nvPr/>
        </p:nvPicPr>
        <p:blipFill>
          <a:blip r:embed="rId7" cstate="print"/>
          <a:srcRect/>
          <a:stretch>
            <a:fillRect/>
          </a:stretch>
        </p:blipFill>
        <p:spPr bwMode="auto">
          <a:xfrm>
            <a:off x="1777915" y="948154"/>
            <a:ext cx="4013285" cy="535104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pPr>
              <a:defRPr/>
            </a:pPr>
            <a:fld id="{376AC247-7600-41FC-B8B1-ED15D228D000}" type="datetime1">
              <a:rPr lang="en-US"/>
              <a:pPr>
                <a:defRPr/>
              </a:pPr>
              <a:t>11/4/2019</a:t>
            </a:fld>
            <a:endParaRPr lang="de-DE" dirty="0"/>
          </a:p>
        </p:txBody>
      </p:sp>
      <p:sp>
        <p:nvSpPr>
          <p:cNvPr id="7" name="Footer Placeholder 6"/>
          <p:cNvSpPr>
            <a:spLocks noGrp="1"/>
          </p:cNvSpPr>
          <p:nvPr>
            <p:ph type="ftr" sz="quarter" idx="11"/>
          </p:nvPr>
        </p:nvSpPr>
        <p:spPr/>
        <p:txBody>
          <a:bodyPr/>
          <a:lstStyle/>
          <a:p>
            <a:pPr>
              <a:defRPr/>
            </a:pPr>
            <a:r>
              <a:rPr lang="de-DE"/>
              <a:t>VAA for internal use</a:t>
            </a:r>
          </a:p>
        </p:txBody>
      </p:sp>
      <p:sp>
        <p:nvSpPr>
          <p:cNvPr id="4" name="Slide Number Placeholder 3"/>
          <p:cNvSpPr>
            <a:spLocks noGrp="1"/>
          </p:cNvSpPr>
          <p:nvPr>
            <p:ph type="sldNum" sz="quarter" idx="12"/>
          </p:nvPr>
        </p:nvSpPr>
        <p:spPr/>
        <p:txBody>
          <a:bodyPr/>
          <a:lstStyle/>
          <a:p>
            <a:pPr>
              <a:defRPr/>
            </a:pPr>
            <a:fld id="{3F12471E-917B-467A-82A9-3294BACEB0E8}" type="slidenum">
              <a:rPr lang="de-DE" smtClean="0"/>
              <a:pPr>
                <a:defRPr/>
              </a:pPr>
              <a:t>5</a:t>
            </a:fld>
            <a:endParaRPr lang="de-DE"/>
          </a:p>
        </p:txBody>
      </p:sp>
      <p:pic>
        <p:nvPicPr>
          <p:cNvPr id="16388" name="Picture 2" descr="C:\Users\Vinay\AppData\Local\Microsoft\Windows\Temporary Internet Files\Content.Outlook\9OKK5UES\Doc1_page1_image1.jpg"/>
          <p:cNvPicPr>
            <a:picLocks noChangeAspect="1" noChangeArrowheads="1"/>
          </p:cNvPicPr>
          <p:nvPr/>
        </p:nvPicPr>
        <p:blipFill>
          <a:blip r:embed="rId2" cstate="print"/>
          <a:srcRect/>
          <a:stretch>
            <a:fillRect/>
          </a:stretch>
        </p:blipFill>
        <p:spPr bwMode="auto">
          <a:xfrm>
            <a:off x="325301" y="663872"/>
            <a:ext cx="3256099" cy="5449887"/>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3317" name="TextBox 4"/>
          <p:cNvSpPr txBox="1">
            <a:spLocks noChangeArrowheads="1"/>
          </p:cNvSpPr>
          <p:nvPr/>
        </p:nvSpPr>
        <p:spPr bwMode="auto">
          <a:xfrm>
            <a:off x="3687494" y="663872"/>
            <a:ext cx="2014025" cy="5078313"/>
          </a:xfrm>
          <a:prstGeom prst="rect">
            <a:avLst/>
          </a:prstGeom>
          <a:noFill/>
          <a:ln w="9525">
            <a:noFill/>
            <a:miter lim="800000"/>
            <a:headEnd/>
            <a:tailEnd/>
          </a:ln>
        </p:spPr>
        <p:txBody>
          <a:bodyPr wrap="square">
            <a:spAutoFit/>
          </a:bodyPr>
          <a:lstStyle/>
          <a:p>
            <a:r>
              <a:rPr lang="en-US" dirty="0"/>
              <a:t>Best for small wall depth</a:t>
            </a:r>
          </a:p>
          <a:p>
            <a:endParaRPr lang="en-US" dirty="0"/>
          </a:p>
          <a:p>
            <a:r>
              <a:rPr lang="en-US" dirty="0"/>
              <a:t>Choice of placement  on left  or right.</a:t>
            </a:r>
          </a:p>
          <a:p>
            <a:endParaRPr lang="en-US" dirty="0"/>
          </a:p>
          <a:p>
            <a:r>
              <a:rPr lang="en-US" dirty="0"/>
              <a:t>New development of threaded collar.</a:t>
            </a:r>
          </a:p>
          <a:p>
            <a:endParaRPr lang="en-US" dirty="0"/>
          </a:p>
          <a:p>
            <a:r>
              <a:rPr lang="en-US" dirty="0"/>
              <a:t>Suitable for wall to wall toilets</a:t>
            </a:r>
          </a:p>
          <a:p>
            <a:endParaRPr lang="en-US" dirty="0"/>
          </a:p>
          <a:p>
            <a:r>
              <a:rPr lang="en-US" dirty="0"/>
              <a:t>Robust </a:t>
            </a:r>
          </a:p>
          <a:p>
            <a:endParaRPr lang="en-US" dirty="0"/>
          </a:p>
          <a:p>
            <a:endParaRPr lang="en-US" dirty="0"/>
          </a:p>
          <a:p>
            <a:endParaRPr lang="en-US" dirty="0"/>
          </a:p>
          <a:p>
            <a:endParaRPr lang="en-US" dirty="0"/>
          </a:p>
        </p:txBody>
      </p:sp>
      <p:pic>
        <p:nvPicPr>
          <p:cNvPr id="9" name="Picture 14" descr="cid:image001.gif@01CA5BCE.B0F30E70"/>
          <p:cNvPicPr>
            <a:picLocks noChangeAspect="1" noChangeArrowheads="1"/>
          </p:cNvPicPr>
          <p:nvPr/>
        </p:nvPicPr>
        <p:blipFill>
          <a:blip r:embed="rId3" cstate="print"/>
          <a:srcRect/>
          <a:stretch>
            <a:fillRect/>
          </a:stretch>
        </p:blipFill>
        <p:spPr bwMode="auto">
          <a:xfrm>
            <a:off x="9144000" y="0"/>
            <a:ext cx="1524000" cy="533400"/>
          </a:xfrm>
          <a:prstGeom prst="rect">
            <a:avLst/>
          </a:prstGeom>
          <a:noFill/>
          <a:ln w="9525">
            <a:noFill/>
            <a:miter lim="800000"/>
            <a:headEnd/>
            <a:tailEnd/>
          </a:ln>
        </p:spPr>
      </p:pic>
      <p:pic>
        <p:nvPicPr>
          <p:cNvPr id="8" name="Picture 2" descr="E:\SCHELL-Allgemein\Vertrieb Anwendungstechnik\Bilder Neue Spüler\Schell-023.tif">
            <a:extLst>
              <a:ext uri="{FF2B5EF4-FFF2-40B4-BE49-F238E27FC236}">
                <a16:creationId xmlns:a16="http://schemas.microsoft.com/office/drawing/2014/main" id="{45491296-DDA0-4CDC-AEF8-9F8FC1E512C4}"/>
              </a:ext>
            </a:extLst>
          </p:cNvPr>
          <p:cNvPicPr>
            <a:picLocks noChangeAspect="1" noChangeArrowheads="1"/>
          </p:cNvPicPr>
          <p:nvPr/>
        </p:nvPicPr>
        <p:blipFill>
          <a:blip r:embed="rId4" cstate="print"/>
          <a:srcRect/>
          <a:stretch>
            <a:fillRect/>
          </a:stretch>
        </p:blipFill>
        <p:spPr bwMode="auto">
          <a:xfrm>
            <a:off x="5701519" y="417643"/>
            <a:ext cx="2073365" cy="4783601"/>
          </a:xfrm>
          <a:prstGeom prst="rect">
            <a:avLst/>
          </a:prstGeom>
          <a:noFill/>
          <a:ln w="9525">
            <a:noFill/>
            <a:miter lim="800000"/>
            <a:headEnd/>
            <a:tailEnd/>
          </a:ln>
        </p:spPr>
      </p:pic>
      <p:sp>
        <p:nvSpPr>
          <p:cNvPr id="2" name="Rectangle 1">
            <a:extLst>
              <a:ext uri="{FF2B5EF4-FFF2-40B4-BE49-F238E27FC236}">
                <a16:creationId xmlns:a16="http://schemas.microsoft.com/office/drawing/2014/main" id="{D2B36F5D-E5B9-42C9-BD28-619FE5225E06}"/>
              </a:ext>
            </a:extLst>
          </p:cNvPr>
          <p:cNvSpPr/>
          <p:nvPr/>
        </p:nvSpPr>
        <p:spPr>
          <a:xfrm>
            <a:off x="7505114" y="611989"/>
            <a:ext cx="4361585" cy="4893647"/>
          </a:xfrm>
          <a:prstGeom prst="rect">
            <a:avLst/>
          </a:prstGeom>
        </p:spPr>
        <p:txBody>
          <a:bodyPr wrap="square">
            <a:spAutoFit/>
          </a:bodyPr>
          <a:lstStyle/>
          <a:p>
            <a:pPr>
              <a:spcBef>
                <a:spcPct val="50000"/>
              </a:spcBef>
              <a:buClr>
                <a:schemeClr val="accent2"/>
              </a:buClr>
              <a:buFont typeface="Monotype Sorts" pitchFamily="2" charset="2"/>
              <a:buNone/>
            </a:pPr>
            <a:r>
              <a:rPr lang="de-DE" sz="1600" u="sng" dirty="0"/>
              <a:t>Using the pressure button</a:t>
            </a:r>
          </a:p>
          <a:p>
            <a:pPr algn="just">
              <a:spcBef>
                <a:spcPct val="50000"/>
              </a:spcBef>
              <a:buClr>
                <a:schemeClr val="accent2"/>
              </a:buClr>
              <a:buFont typeface="Monotype Sorts" pitchFamily="2" charset="2"/>
              <a:buNone/>
            </a:pPr>
            <a:r>
              <a:rPr lang="de-DE" sz="1600" dirty="0"/>
              <a:t>The support valve opened. Water follows through the relief well out of the back pressure chamber. In the back pressure chamber the pressure is going down.</a:t>
            </a:r>
          </a:p>
          <a:p>
            <a:pPr>
              <a:spcBef>
                <a:spcPct val="50000"/>
              </a:spcBef>
              <a:buClr>
                <a:schemeClr val="accent2"/>
              </a:buClr>
              <a:buFont typeface="Monotype Sorts" pitchFamily="2" charset="2"/>
              <a:buNone/>
            </a:pPr>
            <a:r>
              <a:rPr lang="de-DE" sz="1600" u="sng" dirty="0"/>
              <a:t>Flush</a:t>
            </a:r>
          </a:p>
          <a:p>
            <a:pPr algn="just">
              <a:spcBef>
                <a:spcPct val="50000"/>
              </a:spcBef>
              <a:buClr>
                <a:schemeClr val="accent2"/>
              </a:buClr>
              <a:buFont typeface="Monotype Sorts" pitchFamily="2" charset="2"/>
              <a:buNone/>
            </a:pPr>
            <a:r>
              <a:rPr lang="de-DE" sz="1600" dirty="0"/>
              <a:t>The higher water pressure under the piston lift this up. Thus the main valve is lifted and water flows.</a:t>
            </a:r>
          </a:p>
          <a:p>
            <a:pPr>
              <a:spcBef>
                <a:spcPct val="50000"/>
              </a:spcBef>
              <a:buClr>
                <a:schemeClr val="accent2"/>
              </a:buClr>
              <a:buFont typeface="Monotype Sorts" pitchFamily="2" charset="2"/>
              <a:buNone/>
            </a:pPr>
            <a:r>
              <a:rPr lang="de-DE" sz="1600" u="sng" dirty="0"/>
              <a:t>Closing operation</a:t>
            </a:r>
          </a:p>
          <a:p>
            <a:pPr algn="just">
              <a:spcBef>
                <a:spcPct val="50000"/>
              </a:spcBef>
              <a:buClr>
                <a:schemeClr val="accent2"/>
              </a:buClr>
              <a:buFont typeface="Monotype Sorts" pitchFamily="2" charset="2"/>
              <a:buNone/>
            </a:pPr>
            <a:r>
              <a:rPr lang="de-DE" sz="1600" dirty="0"/>
              <a:t>The support valve is closing and the water flows through the relief well in the upper back pressure chamber. The pressure over and under the piston gets the same level. The area over the piston is bigger than below. Thus a higher force is acting and the main valve is closing. The water pressure over and under the piston are the same now.</a:t>
            </a:r>
            <a:endParaRPr lang="de-DE" sz="1600" dirty="0">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38200"/>
            <a:ext cx="7315200" cy="762000"/>
          </a:xfr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a:t>Why Schell Flush Valve?</a:t>
            </a:r>
          </a:p>
        </p:txBody>
      </p:sp>
      <p:sp>
        <p:nvSpPr>
          <p:cNvPr id="3" name="Content Placeholder 2"/>
          <p:cNvSpPr>
            <a:spLocks noGrp="1"/>
          </p:cNvSpPr>
          <p:nvPr>
            <p:ph idx="1"/>
          </p:nvPr>
        </p:nvSpPr>
        <p:spPr>
          <a:xfrm>
            <a:off x="1828800" y="1828800"/>
            <a:ext cx="8382000" cy="4648200"/>
          </a:xfrm>
        </p:spPr>
        <p:txBody>
          <a:bodyPr>
            <a:normAutofit fontScale="92500" lnSpcReduction="20000"/>
          </a:bodyPr>
          <a:lstStyle/>
          <a:p>
            <a:r>
              <a:rPr lang="en-US" sz="2400" dirty="0"/>
              <a:t>Dual Flush manual option/Sensor Flush</a:t>
            </a:r>
          </a:p>
          <a:p>
            <a:r>
              <a:rPr lang="en-US" sz="2400" dirty="0"/>
              <a:t>Main flush adjustable 4.5 lit to 9 lit @ 3 bar</a:t>
            </a:r>
          </a:p>
          <a:p>
            <a:r>
              <a:rPr lang="en-US" sz="2400" dirty="0"/>
              <a:t>Touch free with dual flush @ time </a:t>
            </a:r>
          </a:p>
          <a:p>
            <a:r>
              <a:rPr lang="en-US" sz="2400" dirty="0"/>
              <a:t>Multiple actuation plate position in sensor</a:t>
            </a:r>
          </a:p>
          <a:p>
            <a:r>
              <a:rPr lang="en-US" sz="2400" dirty="0"/>
              <a:t>Sustainable</a:t>
            </a:r>
          </a:p>
          <a:p>
            <a:r>
              <a:rPr lang="en-US" sz="2400" dirty="0"/>
              <a:t>Hygienic</a:t>
            </a:r>
          </a:p>
          <a:p>
            <a:r>
              <a:rPr lang="en-US" sz="2400" dirty="0"/>
              <a:t>Long lasting</a:t>
            </a:r>
          </a:p>
          <a:p>
            <a:r>
              <a:rPr lang="en-US" sz="2400" dirty="0"/>
              <a:t>Battery or Mains</a:t>
            </a:r>
          </a:p>
          <a:p>
            <a:r>
              <a:rPr lang="en-US" sz="2400" dirty="0"/>
              <a:t>Inbuilt stop valve or isolation valve</a:t>
            </a:r>
          </a:p>
          <a:p>
            <a:r>
              <a:rPr lang="en-US" sz="2400" dirty="0"/>
              <a:t>Complete set is available</a:t>
            </a:r>
          </a:p>
          <a:p>
            <a:r>
              <a:rPr lang="en-US" sz="2400" dirty="0"/>
              <a:t>Height adjustment is possible</a:t>
            </a:r>
          </a:p>
          <a:p>
            <a:r>
              <a:rPr lang="en-US" sz="2400" dirty="0"/>
              <a:t>Water saving</a:t>
            </a:r>
          </a:p>
          <a:p>
            <a:endParaRPr lang="en-US" dirty="0"/>
          </a:p>
          <a:p>
            <a:endParaRPr lang="en-US" dirty="0"/>
          </a:p>
        </p:txBody>
      </p:sp>
      <p:sp>
        <p:nvSpPr>
          <p:cNvPr id="4" name="Date Placeholder 3"/>
          <p:cNvSpPr>
            <a:spLocks noGrp="1"/>
          </p:cNvSpPr>
          <p:nvPr>
            <p:ph type="dt" sz="half" idx="10"/>
          </p:nvPr>
        </p:nvSpPr>
        <p:spPr/>
        <p:txBody>
          <a:bodyPr/>
          <a:lstStyle/>
          <a:p>
            <a:fld id="{29E320B4-3536-4E77-8D53-7322316FA606}" type="datetime1">
              <a:rPr lang="en-US" smtClean="0"/>
              <a:pPr/>
              <a:t>11/4/2019</a:t>
            </a:fld>
            <a:endParaRPr lang="en-US"/>
          </a:p>
        </p:txBody>
      </p:sp>
      <p:sp>
        <p:nvSpPr>
          <p:cNvPr id="5" name="Footer Placeholder 4"/>
          <p:cNvSpPr>
            <a:spLocks noGrp="1"/>
          </p:cNvSpPr>
          <p:nvPr>
            <p:ph type="ftr" sz="quarter" idx="11"/>
          </p:nvPr>
        </p:nvSpPr>
        <p:spPr/>
        <p:txBody>
          <a:bodyPr/>
          <a:lstStyle/>
          <a:p>
            <a:r>
              <a:rPr lang="en-US"/>
              <a:t>SCHELL INDIA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pic>
        <p:nvPicPr>
          <p:cNvPr id="7" name="Picture 14" descr="cid:image001.gif@01CA5BCE.B0F30E70"/>
          <p:cNvPicPr>
            <a:picLocks noChangeAspect="1" noChangeArrowheads="1"/>
          </p:cNvPicPr>
          <p:nvPr/>
        </p:nvPicPr>
        <p:blipFill>
          <a:blip r:embed="rId2" cstate="print"/>
          <a:srcRect/>
          <a:stretch>
            <a:fillRect/>
          </a:stretch>
        </p:blipFill>
        <p:spPr bwMode="auto">
          <a:xfrm>
            <a:off x="9144000" y="0"/>
            <a:ext cx="1524000" cy="533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7EB8D33-DC1F-4AB8-9CA6-B785A7E8815F}" type="datetime1">
              <a:rPr lang="en-US" smtClean="0"/>
              <a:pPr>
                <a:defRPr/>
              </a:pPr>
              <a:t>11/4/2019</a:t>
            </a:fld>
            <a:endParaRPr lang="de-DE"/>
          </a:p>
        </p:txBody>
      </p:sp>
      <p:sp>
        <p:nvSpPr>
          <p:cNvPr id="3" name="Footer Placeholder 2"/>
          <p:cNvSpPr>
            <a:spLocks noGrp="1"/>
          </p:cNvSpPr>
          <p:nvPr>
            <p:ph type="ftr" sz="quarter" idx="11"/>
          </p:nvPr>
        </p:nvSpPr>
        <p:spPr/>
        <p:txBody>
          <a:bodyPr/>
          <a:lstStyle/>
          <a:p>
            <a:pPr>
              <a:defRPr/>
            </a:pPr>
            <a:r>
              <a:rPr lang="de-DE"/>
              <a:t>VAA for internal use</a:t>
            </a:r>
          </a:p>
        </p:txBody>
      </p:sp>
      <p:sp>
        <p:nvSpPr>
          <p:cNvPr id="4" name="Slide Number Placeholder 3"/>
          <p:cNvSpPr>
            <a:spLocks noGrp="1"/>
          </p:cNvSpPr>
          <p:nvPr>
            <p:ph type="sldNum" sz="quarter" idx="12"/>
          </p:nvPr>
        </p:nvSpPr>
        <p:spPr/>
        <p:txBody>
          <a:bodyPr/>
          <a:lstStyle/>
          <a:p>
            <a:pPr>
              <a:defRPr/>
            </a:pPr>
            <a:fld id="{17C14F15-EC98-43FA-A232-CBF241B085CE}" type="slidenum">
              <a:rPr lang="de-DE" smtClean="0"/>
              <a:pPr>
                <a:defRPr/>
              </a:pPr>
              <a:t>7</a:t>
            </a:fld>
            <a:endParaRPr lang="de-DE"/>
          </a:p>
        </p:txBody>
      </p:sp>
      <p:pic>
        <p:nvPicPr>
          <p:cNvPr id="43010" name="Picture 2"/>
          <p:cNvPicPr>
            <a:picLocks noChangeAspect="1" noChangeArrowheads="1"/>
          </p:cNvPicPr>
          <p:nvPr/>
        </p:nvPicPr>
        <p:blipFill>
          <a:blip r:embed="rId2" cstate="print"/>
          <a:srcRect/>
          <a:stretch>
            <a:fillRect/>
          </a:stretch>
        </p:blipFill>
        <p:spPr bwMode="auto">
          <a:xfrm>
            <a:off x="336910" y="551050"/>
            <a:ext cx="5042979" cy="2979942"/>
          </a:xfrm>
          <a:prstGeom prst="rect">
            <a:avLst/>
          </a:prstGeom>
          <a:noFill/>
          <a:ln w="9525">
            <a:noFill/>
            <a:miter lim="800000"/>
            <a:headEnd/>
            <a:tailEnd/>
          </a:ln>
          <a:effectLst/>
        </p:spPr>
      </p:pic>
      <p:sp>
        <p:nvSpPr>
          <p:cNvPr id="7" name="TextBox 6"/>
          <p:cNvSpPr txBox="1"/>
          <p:nvPr/>
        </p:nvSpPr>
        <p:spPr>
          <a:xfrm>
            <a:off x="838200" y="292470"/>
            <a:ext cx="3733586" cy="369332"/>
          </a:xfrm>
          <a:prstGeom prst="rect">
            <a:avLst/>
          </a:prstGeom>
          <a:solidFill>
            <a:srgbClr val="C00000"/>
          </a:solidFill>
        </p:spPr>
        <p:txBody>
          <a:bodyPr wrap="none" rtlCol="0">
            <a:spAutoFit/>
          </a:bodyPr>
          <a:lstStyle/>
          <a:p>
            <a:r>
              <a:rPr lang="en-US" dirty="0"/>
              <a:t>EXPOSED TOP INLET MANULA URINAL</a:t>
            </a:r>
          </a:p>
        </p:txBody>
      </p:sp>
      <p:pic>
        <p:nvPicPr>
          <p:cNvPr id="8" name="Picture 2" descr="E:\SCHELL-Allgemein\Vertrieb Anwendungstechnik\Bilder Neue Spüler\Schell-021.tif">
            <a:extLst>
              <a:ext uri="{FF2B5EF4-FFF2-40B4-BE49-F238E27FC236}">
                <a16:creationId xmlns:a16="http://schemas.microsoft.com/office/drawing/2014/main" id="{CE38698B-DEB7-4D03-B7A8-09F95E55240A}"/>
              </a:ext>
            </a:extLst>
          </p:cNvPr>
          <p:cNvPicPr>
            <a:picLocks noChangeAspect="1" noChangeArrowheads="1"/>
          </p:cNvPicPr>
          <p:nvPr/>
        </p:nvPicPr>
        <p:blipFill>
          <a:blip r:embed="rId3" cstate="print">
            <a:lum bright="4000"/>
          </a:blip>
          <a:srcRect b="14145"/>
          <a:stretch>
            <a:fillRect/>
          </a:stretch>
        </p:blipFill>
        <p:spPr bwMode="auto">
          <a:xfrm>
            <a:off x="5353912" y="551051"/>
            <a:ext cx="1598826" cy="2979942"/>
          </a:xfrm>
          <a:prstGeom prst="rect">
            <a:avLst/>
          </a:prstGeom>
          <a:noFill/>
          <a:ln w="9525">
            <a:noFill/>
            <a:miter lim="800000"/>
            <a:headEnd/>
            <a:tailEnd/>
          </a:ln>
        </p:spPr>
      </p:pic>
      <p:sp>
        <p:nvSpPr>
          <p:cNvPr id="5" name="Rectangle 4">
            <a:extLst>
              <a:ext uri="{FF2B5EF4-FFF2-40B4-BE49-F238E27FC236}">
                <a16:creationId xmlns:a16="http://schemas.microsoft.com/office/drawing/2014/main" id="{D89AA864-2DFB-4B64-A234-849DB0A67FB6}"/>
              </a:ext>
            </a:extLst>
          </p:cNvPr>
          <p:cNvSpPr/>
          <p:nvPr/>
        </p:nvSpPr>
        <p:spPr>
          <a:xfrm>
            <a:off x="336910" y="3969999"/>
            <a:ext cx="6096000" cy="2640723"/>
          </a:xfrm>
          <a:prstGeom prst="rect">
            <a:avLst/>
          </a:prstGeom>
        </p:spPr>
        <p:txBody>
          <a:bodyPr>
            <a:spAutoFit/>
          </a:bodyPr>
          <a:lstStyle/>
          <a:p>
            <a:pPr marL="285750" indent="-285750">
              <a:spcBef>
                <a:spcPct val="20000"/>
              </a:spcBef>
              <a:buSzPct val="125000"/>
            </a:pPr>
            <a:r>
              <a:rPr lang="de-DE" dirty="0"/>
              <a:t>WC- and urinal- cartridges in high quality</a:t>
            </a:r>
          </a:p>
          <a:p>
            <a:pPr marL="285750" indent="-285750">
              <a:spcBef>
                <a:spcPct val="20000"/>
              </a:spcBef>
              <a:buClr>
                <a:srgbClr val="8C001B"/>
              </a:buClr>
              <a:buSzPct val="150000"/>
              <a:buFont typeface="Wingdings" pitchFamily="2" charset="2"/>
              <a:buChar char="§"/>
            </a:pPr>
            <a:r>
              <a:rPr lang="de-DE" dirty="0"/>
              <a:t>Precise working during the production</a:t>
            </a:r>
          </a:p>
          <a:p>
            <a:pPr marL="285750" indent="-285750">
              <a:spcBef>
                <a:spcPct val="20000"/>
              </a:spcBef>
              <a:buClr>
                <a:srgbClr val="8C001B"/>
              </a:buClr>
              <a:buSzPct val="150000"/>
              <a:buFont typeface="Wingdings" pitchFamily="2" charset="2"/>
              <a:buChar char="§"/>
            </a:pPr>
            <a:r>
              <a:rPr lang="de-DE" dirty="0"/>
              <a:t>Excellent mechanical seal (even against particles)</a:t>
            </a:r>
          </a:p>
          <a:p>
            <a:pPr marL="285750" indent="-285750">
              <a:spcBef>
                <a:spcPct val="20000"/>
              </a:spcBef>
              <a:buClr>
                <a:srgbClr val="8C001B"/>
              </a:buClr>
              <a:buSzPct val="150000"/>
              <a:buFont typeface="Wingdings" pitchFamily="2" charset="2"/>
              <a:buChar char="§"/>
            </a:pPr>
            <a:r>
              <a:rPr lang="de-DE" dirty="0"/>
              <a:t>Fluidic optimised behaviour (</a:t>
            </a:r>
          </a:p>
          <a:p>
            <a:pPr marL="285750" indent="-285750">
              <a:spcBef>
                <a:spcPct val="20000"/>
              </a:spcBef>
              <a:buClr>
                <a:srgbClr val="8C001B"/>
              </a:buClr>
              <a:buSzPct val="150000"/>
              <a:buFont typeface="Wingdings" pitchFamily="2" charset="2"/>
              <a:buChar char="§"/>
            </a:pPr>
            <a:r>
              <a:rPr lang="de-DE" dirty="0"/>
              <a:t>Stable flow time</a:t>
            </a:r>
          </a:p>
          <a:p>
            <a:pPr marL="285750" indent="-285750">
              <a:spcBef>
                <a:spcPct val="20000"/>
              </a:spcBef>
              <a:buClr>
                <a:srgbClr val="8C001B"/>
              </a:buClr>
              <a:buSzPct val="150000"/>
              <a:buFont typeface="Wingdings" pitchFamily="2" charset="2"/>
              <a:buChar char="§"/>
            </a:pPr>
            <a:r>
              <a:rPr lang="de-DE" dirty="0"/>
              <a:t>Long life material</a:t>
            </a:r>
          </a:p>
          <a:p>
            <a:pPr marL="285750" indent="-285750">
              <a:spcBef>
                <a:spcPct val="20000"/>
              </a:spcBef>
              <a:buClr>
                <a:srgbClr val="8C001B"/>
              </a:buClr>
              <a:buSzPct val="150000"/>
              <a:buFont typeface="Wingdings" pitchFamily="2" charset="2"/>
              <a:buChar char="§"/>
            </a:pPr>
            <a:r>
              <a:rPr lang="de-DE" dirty="0"/>
              <a:t>High resistance against carbonat due to low roughness of the surface</a:t>
            </a:r>
          </a:p>
        </p:txBody>
      </p:sp>
      <p:pic>
        <p:nvPicPr>
          <p:cNvPr id="9" name="Picture 86">
            <a:extLst>
              <a:ext uri="{FF2B5EF4-FFF2-40B4-BE49-F238E27FC236}">
                <a16:creationId xmlns:a16="http://schemas.microsoft.com/office/drawing/2014/main" id="{14F54F18-3E7B-4B18-9A7C-658336127C3E}"/>
              </a:ext>
            </a:extLst>
          </p:cNvPr>
          <p:cNvPicPr>
            <a:picLocks noChangeAspect="1" noChangeArrowheads="1"/>
          </p:cNvPicPr>
          <p:nvPr/>
        </p:nvPicPr>
        <p:blipFill>
          <a:blip r:embed="rId4" cstate="print"/>
          <a:srcRect/>
          <a:stretch>
            <a:fillRect/>
          </a:stretch>
        </p:blipFill>
        <p:spPr bwMode="auto">
          <a:xfrm>
            <a:off x="8527349" y="477137"/>
            <a:ext cx="1956570" cy="3053856"/>
          </a:xfrm>
          <a:prstGeom prst="rect">
            <a:avLst/>
          </a:prstGeom>
          <a:noFill/>
          <a:ln w="9525">
            <a:noFill/>
            <a:miter lim="800000"/>
            <a:headEnd/>
            <a:tailEnd/>
          </a:ln>
        </p:spPr>
      </p:pic>
      <p:sp>
        <p:nvSpPr>
          <p:cNvPr id="11" name="Rectangle 10">
            <a:extLst>
              <a:ext uri="{FF2B5EF4-FFF2-40B4-BE49-F238E27FC236}">
                <a16:creationId xmlns:a16="http://schemas.microsoft.com/office/drawing/2014/main" id="{B5715C90-D313-4BFA-8064-3B828A1AAFE4}"/>
              </a:ext>
            </a:extLst>
          </p:cNvPr>
          <p:cNvSpPr/>
          <p:nvPr/>
        </p:nvSpPr>
        <p:spPr>
          <a:xfrm>
            <a:off x="8421844" y="107804"/>
            <a:ext cx="2931956" cy="369332"/>
          </a:xfrm>
          <a:prstGeom prst="rect">
            <a:avLst/>
          </a:prstGeom>
        </p:spPr>
        <p:txBody>
          <a:bodyPr wrap="none">
            <a:spAutoFit/>
          </a:bodyPr>
          <a:lstStyle/>
          <a:p>
            <a:pPr>
              <a:spcBef>
                <a:spcPct val="50000"/>
              </a:spcBef>
            </a:pPr>
            <a:r>
              <a:rPr lang="de-DE" dirty="0"/>
              <a:t>Electronic urinal flush control</a:t>
            </a:r>
          </a:p>
        </p:txBody>
      </p:sp>
      <p:sp>
        <p:nvSpPr>
          <p:cNvPr id="12" name="Rectangle 11">
            <a:extLst>
              <a:ext uri="{FF2B5EF4-FFF2-40B4-BE49-F238E27FC236}">
                <a16:creationId xmlns:a16="http://schemas.microsoft.com/office/drawing/2014/main" id="{768178E1-A67B-4C1A-BF74-E3F87560A8B4}"/>
              </a:ext>
            </a:extLst>
          </p:cNvPr>
          <p:cNvSpPr/>
          <p:nvPr/>
        </p:nvSpPr>
        <p:spPr>
          <a:xfrm>
            <a:off x="8865117" y="3507801"/>
            <a:ext cx="1566519" cy="369332"/>
          </a:xfrm>
          <a:prstGeom prst="rect">
            <a:avLst/>
          </a:prstGeom>
        </p:spPr>
        <p:txBody>
          <a:bodyPr wrap="none">
            <a:spAutoFit/>
          </a:bodyPr>
          <a:lstStyle/>
          <a:p>
            <a:pPr>
              <a:spcBef>
                <a:spcPct val="50000"/>
              </a:spcBef>
            </a:pPr>
            <a:r>
              <a:rPr lang="de-DE" dirty="0"/>
              <a:t>SCHELLTRONIC</a:t>
            </a:r>
          </a:p>
        </p:txBody>
      </p:sp>
      <p:sp>
        <p:nvSpPr>
          <p:cNvPr id="14" name="Rectangle 83">
            <a:extLst>
              <a:ext uri="{FF2B5EF4-FFF2-40B4-BE49-F238E27FC236}">
                <a16:creationId xmlns:a16="http://schemas.microsoft.com/office/drawing/2014/main" id="{3CD6D55A-C585-4C86-967A-D1B241194E57}"/>
              </a:ext>
            </a:extLst>
          </p:cNvPr>
          <p:cNvSpPr>
            <a:spLocks noChangeArrowheads="1"/>
          </p:cNvSpPr>
          <p:nvPr/>
        </p:nvSpPr>
        <p:spPr bwMode="auto">
          <a:xfrm>
            <a:off x="7957617" y="4005887"/>
            <a:ext cx="3860409" cy="2314575"/>
          </a:xfrm>
          <a:prstGeom prst="rect">
            <a:avLst/>
          </a:prstGeom>
          <a:noFill/>
          <a:ln w="9525">
            <a:noFill/>
            <a:miter lim="800000"/>
            <a:headEnd/>
            <a:tailEnd/>
          </a:ln>
        </p:spPr>
        <p:txBody>
          <a:bodyPr wrap="square" lIns="0" tIns="0" rIns="0" bIns="0">
            <a:spAutoFit/>
          </a:bodyPr>
          <a:lstStyle/>
          <a:p>
            <a:pPr marL="342900" indent="-342900">
              <a:spcBef>
                <a:spcPct val="20000"/>
              </a:spcBef>
              <a:buClr>
                <a:srgbClr val="8C001B"/>
              </a:buClr>
              <a:buSzPct val="150000"/>
              <a:buFont typeface="Wingdings" pitchFamily="2" charset="2"/>
              <a:buChar char="§"/>
            </a:pPr>
            <a:r>
              <a:rPr lang="de-DE" sz="1600" dirty="0"/>
              <a:t>Infrared sensoric</a:t>
            </a:r>
          </a:p>
          <a:p>
            <a:pPr marL="342900" indent="-342900">
              <a:spcBef>
                <a:spcPct val="20000"/>
              </a:spcBef>
              <a:buClr>
                <a:srgbClr val="8C001B"/>
              </a:buClr>
              <a:buSzPct val="150000"/>
              <a:buFont typeface="Wingdings" pitchFamily="2" charset="2"/>
              <a:buChar char="§"/>
            </a:pPr>
            <a:r>
              <a:rPr lang="de-DE" sz="1600" dirty="0"/>
              <a:t>Unique design </a:t>
            </a:r>
          </a:p>
          <a:p>
            <a:pPr marL="342900" indent="-342900">
              <a:spcBef>
                <a:spcPct val="20000"/>
              </a:spcBef>
              <a:buClr>
                <a:srgbClr val="8C001B"/>
              </a:buClr>
              <a:buSzPct val="150000"/>
              <a:buFont typeface="Wingdings" pitchFamily="2" charset="2"/>
              <a:buChar char="§"/>
            </a:pPr>
            <a:r>
              <a:rPr lang="de-DE" sz="1600" dirty="0"/>
              <a:t>Surface polsihed chromed</a:t>
            </a:r>
          </a:p>
          <a:p>
            <a:pPr marL="342900" indent="-342900">
              <a:spcBef>
                <a:spcPct val="20000"/>
              </a:spcBef>
              <a:buClr>
                <a:srgbClr val="8C001B"/>
              </a:buClr>
              <a:buSzPct val="150000"/>
              <a:buFont typeface="Wingdings" pitchFamily="2" charset="2"/>
              <a:buChar char="§"/>
            </a:pPr>
            <a:r>
              <a:rPr lang="de-DE" sz="1600" dirty="0"/>
              <a:t>Sensor window plastic</a:t>
            </a:r>
          </a:p>
          <a:p>
            <a:pPr marL="342900" indent="-342900">
              <a:spcBef>
                <a:spcPct val="20000"/>
              </a:spcBef>
              <a:buClr>
                <a:srgbClr val="8C001B"/>
              </a:buClr>
              <a:buSzPct val="150000"/>
              <a:buFont typeface="Wingdings" pitchFamily="2" charset="2"/>
              <a:buChar char="§"/>
            </a:pPr>
            <a:r>
              <a:rPr lang="de-DE" sz="1600" dirty="0"/>
              <a:t>Perfect for renovating</a:t>
            </a:r>
          </a:p>
          <a:p>
            <a:pPr marL="342900" indent="-342900">
              <a:spcBef>
                <a:spcPct val="20000"/>
              </a:spcBef>
              <a:buClr>
                <a:srgbClr val="8C001B"/>
              </a:buClr>
              <a:buSzPct val="150000"/>
              <a:buFont typeface="Wingdings" pitchFamily="2" charset="2"/>
              <a:buChar char="§"/>
            </a:pPr>
            <a:r>
              <a:rPr lang="de-DE" sz="1600" dirty="0"/>
              <a:t>Tap splashproof</a:t>
            </a:r>
          </a:p>
          <a:p>
            <a:pPr marL="342900" indent="-342900">
              <a:spcBef>
                <a:spcPct val="20000"/>
              </a:spcBef>
              <a:buClr>
                <a:srgbClr val="8C001B"/>
              </a:buClr>
              <a:buSzPct val="150000"/>
              <a:buFont typeface="Wingdings" pitchFamily="2" charset="2"/>
              <a:buChar char="§"/>
            </a:pPr>
            <a:r>
              <a:rPr lang="de-DE" sz="1600" dirty="0"/>
              <a:t>Isolating valve</a:t>
            </a:r>
          </a:p>
          <a:p>
            <a:pPr marL="342900" indent="-342900">
              <a:spcBef>
                <a:spcPct val="20000"/>
              </a:spcBef>
              <a:buClr>
                <a:srgbClr val="8C001B"/>
              </a:buClr>
              <a:buSzPct val="150000"/>
              <a:buFont typeface="Wingdings" pitchFamily="2" charset="2"/>
              <a:buChar char="§"/>
            </a:pPr>
            <a:r>
              <a:rPr lang="de-DE" sz="1600" dirty="0"/>
              <a:t>Stagnation flush 24 hours after last use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B600A223-6541-42CF-8E13-FBD56606CACA}" type="slidenum">
              <a:rPr lang="de-DE"/>
              <a:pPr>
                <a:defRPr/>
              </a:pPr>
              <a:t>8</a:t>
            </a:fld>
            <a:endParaRPr lang="de-DE"/>
          </a:p>
        </p:txBody>
      </p:sp>
      <p:pic>
        <p:nvPicPr>
          <p:cNvPr id="26627" name="Picture 4" descr="E:\produkt-management\Büdenbender\Produkt NEU\COMPACT II Wandeibau-Spülarmatur\Urinal COMPACT II\KS_011930099[1].jpg"/>
          <p:cNvPicPr>
            <a:picLocks noChangeAspect="1" noChangeArrowheads="1"/>
          </p:cNvPicPr>
          <p:nvPr/>
        </p:nvPicPr>
        <p:blipFill>
          <a:blip r:embed="rId2" cstate="print"/>
          <a:srcRect b="7246"/>
          <a:stretch>
            <a:fillRect/>
          </a:stretch>
        </p:blipFill>
        <p:spPr bwMode="auto">
          <a:xfrm>
            <a:off x="205154" y="339970"/>
            <a:ext cx="2805257" cy="2951870"/>
          </a:xfrm>
          <a:prstGeom prst="rect">
            <a:avLst/>
          </a:prstGeom>
          <a:noFill/>
          <a:ln w="9525">
            <a:noFill/>
            <a:miter lim="800000"/>
            <a:headEnd/>
            <a:tailEnd/>
          </a:ln>
        </p:spPr>
      </p:pic>
      <p:sp>
        <p:nvSpPr>
          <p:cNvPr id="26628" name="Text Box 5"/>
          <p:cNvSpPr txBox="1">
            <a:spLocks noChangeArrowheads="1"/>
          </p:cNvSpPr>
          <p:nvPr/>
        </p:nvSpPr>
        <p:spPr bwMode="auto">
          <a:xfrm>
            <a:off x="205154" y="3681095"/>
            <a:ext cx="3376246" cy="2286000"/>
          </a:xfrm>
          <a:prstGeom prst="rect">
            <a:avLst/>
          </a:prstGeom>
          <a:noFill/>
          <a:ln w="9525">
            <a:noFill/>
            <a:miter lim="800000"/>
            <a:headEnd/>
            <a:tailEnd/>
          </a:ln>
        </p:spPr>
        <p:txBody>
          <a:bodyPr/>
          <a:lstStyle/>
          <a:p>
            <a:pPr>
              <a:spcBef>
                <a:spcPct val="50000"/>
              </a:spcBef>
              <a:buClr>
                <a:srgbClr val="8C001B"/>
              </a:buClr>
              <a:buSzPct val="150000"/>
              <a:buFont typeface="Wingdings" pitchFamily="2" charset="2"/>
              <a:buChar char="§"/>
            </a:pPr>
            <a:r>
              <a:rPr lang="de-DE" sz="1600" dirty="0"/>
              <a:t>  Mechanical or electronic actuation</a:t>
            </a:r>
          </a:p>
          <a:p>
            <a:pPr>
              <a:spcBef>
                <a:spcPct val="50000"/>
              </a:spcBef>
              <a:buClr>
                <a:srgbClr val="8C001B"/>
              </a:buClr>
              <a:buSzPct val="150000"/>
              <a:buFont typeface="Wingdings" pitchFamily="2" charset="2"/>
              <a:buChar char="§"/>
            </a:pPr>
            <a:r>
              <a:rPr lang="de-DE" sz="1600" dirty="0"/>
              <a:t>  Water path DIN EN brass</a:t>
            </a:r>
          </a:p>
          <a:p>
            <a:pPr>
              <a:spcBef>
                <a:spcPct val="50000"/>
              </a:spcBef>
              <a:buClr>
                <a:srgbClr val="8C001B"/>
              </a:buClr>
              <a:buSzPct val="150000"/>
              <a:buFont typeface="Wingdings" pitchFamily="2" charset="2"/>
              <a:buChar char="§"/>
            </a:pPr>
            <a:r>
              <a:rPr lang="de-DE" sz="1600" dirty="0"/>
              <a:t>  Low noise approved</a:t>
            </a:r>
          </a:p>
          <a:p>
            <a:pPr>
              <a:spcBef>
                <a:spcPct val="50000"/>
              </a:spcBef>
              <a:buClr>
                <a:srgbClr val="8C001B"/>
              </a:buClr>
              <a:buSzPct val="150000"/>
              <a:buFont typeface="Wingdings" pitchFamily="2" charset="2"/>
              <a:buChar char="§"/>
            </a:pPr>
            <a:r>
              <a:rPr lang="de-DE" sz="1600" dirty="0"/>
              <a:t>  One box for all urinal control button EDITION</a:t>
            </a:r>
          </a:p>
        </p:txBody>
      </p:sp>
      <p:sp>
        <p:nvSpPr>
          <p:cNvPr id="7" name="Date Placeholder 2"/>
          <p:cNvSpPr>
            <a:spLocks noGrp="1"/>
          </p:cNvSpPr>
          <p:nvPr>
            <p:ph type="dt" sz="quarter" idx="10"/>
          </p:nvPr>
        </p:nvSpPr>
        <p:spPr/>
        <p:txBody>
          <a:bodyPr/>
          <a:lstStyle/>
          <a:p>
            <a:pPr>
              <a:defRPr/>
            </a:pPr>
            <a:fld id="{EAA3844A-F27E-4A34-A983-CE4AAC9B2C27}" type="datetime1">
              <a:rPr lang="en-US"/>
              <a:pPr>
                <a:defRPr/>
              </a:pPr>
              <a:t>11/4/2019</a:t>
            </a:fld>
            <a:endParaRPr lang="de-DE" dirty="0"/>
          </a:p>
        </p:txBody>
      </p:sp>
      <p:sp>
        <p:nvSpPr>
          <p:cNvPr id="8" name="Footer Placeholder 7"/>
          <p:cNvSpPr>
            <a:spLocks noGrp="1"/>
          </p:cNvSpPr>
          <p:nvPr>
            <p:ph type="ftr" sz="quarter" idx="11"/>
          </p:nvPr>
        </p:nvSpPr>
        <p:spPr/>
        <p:txBody>
          <a:bodyPr/>
          <a:lstStyle/>
          <a:p>
            <a:pPr>
              <a:defRPr/>
            </a:pPr>
            <a:r>
              <a:rPr lang="de-DE"/>
              <a:t>VAA for internal use</a:t>
            </a:r>
          </a:p>
        </p:txBody>
      </p:sp>
      <p:pic>
        <p:nvPicPr>
          <p:cNvPr id="9" name="Picture 2">
            <a:extLst>
              <a:ext uri="{FF2B5EF4-FFF2-40B4-BE49-F238E27FC236}">
                <a16:creationId xmlns:a16="http://schemas.microsoft.com/office/drawing/2014/main" id="{34E3A787-CA0E-4F08-AFDD-C5DF5DEC929D}"/>
              </a:ext>
            </a:extLst>
          </p:cNvPr>
          <p:cNvPicPr>
            <a:picLocks noChangeAspect="1" noChangeArrowheads="1"/>
          </p:cNvPicPr>
          <p:nvPr/>
        </p:nvPicPr>
        <p:blipFill>
          <a:blip r:embed="rId3" cstate="print"/>
          <a:srcRect/>
          <a:stretch>
            <a:fillRect/>
          </a:stretch>
        </p:blipFill>
        <p:spPr bwMode="auto">
          <a:xfrm>
            <a:off x="4010575" y="361119"/>
            <a:ext cx="1540812" cy="2951870"/>
          </a:xfrm>
          <a:prstGeom prst="rect">
            <a:avLst/>
          </a:prstGeom>
          <a:noFill/>
          <a:ln w="9525">
            <a:noFill/>
            <a:miter lim="800000"/>
            <a:headEnd/>
            <a:tailEnd/>
          </a:ln>
        </p:spPr>
      </p:pic>
      <p:sp>
        <p:nvSpPr>
          <p:cNvPr id="2" name="Rectangle 1">
            <a:extLst>
              <a:ext uri="{FF2B5EF4-FFF2-40B4-BE49-F238E27FC236}">
                <a16:creationId xmlns:a16="http://schemas.microsoft.com/office/drawing/2014/main" id="{AE2D3FD3-CC1A-4F76-A538-0D6618E82BC2}"/>
              </a:ext>
            </a:extLst>
          </p:cNvPr>
          <p:cNvSpPr/>
          <p:nvPr/>
        </p:nvSpPr>
        <p:spPr>
          <a:xfrm>
            <a:off x="3569278" y="3677519"/>
            <a:ext cx="2996048" cy="2776145"/>
          </a:xfrm>
          <a:prstGeom prst="rect">
            <a:avLst/>
          </a:prstGeom>
        </p:spPr>
        <p:txBody>
          <a:bodyPr wrap="square">
            <a:spAutoFit/>
          </a:bodyPr>
          <a:lstStyle/>
          <a:p>
            <a:pPr marL="342900" indent="-342900">
              <a:spcBef>
                <a:spcPct val="20000"/>
              </a:spcBef>
              <a:buClr>
                <a:srgbClr val="8C001B"/>
              </a:buClr>
              <a:buSzPct val="150000"/>
              <a:buFont typeface="Wingdings" pitchFamily="2" charset="2"/>
              <a:buChar char="§"/>
            </a:pPr>
            <a:r>
              <a:rPr lang="de-DE" sz="1600" dirty="0"/>
              <a:t>Infrared sensoric</a:t>
            </a:r>
          </a:p>
          <a:p>
            <a:pPr marL="342900" indent="-342900">
              <a:spcBef>
                <a:spcPct val="20000"/>
              </a:spcBef>
              <a:buClr>
                <a:srgbClr val="8C001B"/>
              </a:buClr>
              <a:buSzPct val="150000"/>
              <a:buFont typeface="Wingdings" pitchFamily="2" charset="2"/>
              <a:buChar char="§"/>
            </a:pPr>
            <a:r>
              <a:rPr lang="de-DE" sz="1600" dirty="0"/>
              <a:t>Power supply</a:t>
            </a:r>
          </a:p>
          <a:p>
            <a:pPr marL="742950" lvl="1" indent="-285750">
              <a:spcBef>
                <a:spcPct val="20000"/>
              </a:spcBef>
              <a:buClr>
                <a:srgbClr val="8C001B"/>
              </a:buClr>
              <a:buSzPct val="150000"/>
              <a:buFont typeface="Wingdings" pitchFamily="2" charset="2"/>
              <a:buChar char="§"/>
            </a:pPr>
            <a:r>
              <a:rPr lang="de-DE" sz="1400" dirty="0"/>
              <a:t>Main 230 V / 50 Hz</a:t>
            </a:r>
          </a:p>
          <a:p>
            <a:pPr marL="742950" lvl="1" indent="-285750">
              <a:spcBef>
                <a:spcPct val="20000"/>
              </a:spcBef>
              <a:buClr>
                <a:srgbClr val="8C001B"/>
              </a:buClr>
              <a:buSzPct val="150000"/>
              <a:buFont typeface="Wingdings" pitchFamily="2" charset="2"/>
              <a:buChar char="§"/>
            </a:pPr>
            <a:r>
              <a:rPr lang="de-DE" sz="1400" dirty="0"/>
              <a:t>Battery 9 V</a:t>
            </a:r>
          </a:p>
          <a:p>
            <a:pPr marL="342900" indent="-342900">
              <a:spcBef>
                <a:spcPct val="20000"/>
              </a:spcBef>
              <a:buClr>
                <a:srgbClr val="8C001B"/>
              </a:buClr>
              <a:buSzPct val="150000"/>
              <a:buFont typeface="Wingdings" pitchFamily="2" charset="2"/>
              <a:buChar char="§"/>
            </a:pPr>
            <a:r>
              <a:rPr lang="de-DE" sz="1600" dirty="0"/>
              <a:t>Sensor range adjustable about 500 mm</a:t>
            </a:r>
          </a:p>
          <a:p>
            <a:pPr marL="342900" indent="-342900">
              <a:spcBef>
                <a:spcPct val="20000"/>
              </a:spcBef>
              <a:buClr>
                <a:srgbClr val="8C001B"/>
              </a:buClr>
              <a:buSzPct val="150000"/>
              <a:buFont typeface="Wingdings" pitchFamily="2" charset="2"/>
              <a:buChar char="§"/>
            </a:pPr>
            <a:r>
              <a:rPr lang="de-DE" sz="1600" dirty="0"/>
              <a:t>Flush time adjustable 2 – 15 sec</a:t>
            </a:r>
          </a:p>
          <a:p>
            <a:pPr marL="342900" indent="-342900">
              <a:spcBef>
                <a:spcPct val="20000"/>
              </a:spcBef>
              <a:buClr>
                <a:srgbClr val="8C001B"/>
              </a:buClr>
              <a:buSzPct val="150000"/>
              <a:buFont typeface="Wingdings" pitchFamily="2" charset="2"/>
              <a:buChar char="§"/>
            </a:pPr>
            <a:r>
              <a:rPr lang="de-DE" sz="1600" dirty="0"/>
              <a:t>Stagnation flush 24 hours after last use</a:t>
            </a:r>
          </a:p>
        </p:txBody>
      </p:sp>
      <p:pic>
        <p:nvPicPr>
          <p:cNvPr id="10" name="Picture 4" descr="E:\produkt-management\Büdenbender\Produkt NEU\EDITION Design-Frontplatte\EDITION II\Renderings\09-EL-K-uni-Weiss.jpg">
            <a:extLst>
              <a:ext uri="{FF2B5EF4-FFF2-40B4-BE49-F238E27FC236}">
                <a16:creationId xmlns:a16="http://schemas.microsoft.com/office/drawing/2014/main" id="{501E0595-A41F-4E87-ADE6-F1470BD9D25A}"/>
              </a:ext>
            </a:extLst>
          </p:cNvPr>
          <p:cNvPicPr>
            <a:picLocks noChangeAspect="1" noChangeArrowheads="1"/>
          </p:cNvPicPr>
          <p:nvPr/>
        </p:nvPicPr>
        <p:blipFill>
          <a:blip r:embed="rId4" cstate="print"/>
          <a:srcRect l="14998" t="15749" r="14998" b="10498"/>
          <a:stretch>
            <a:fillRect/>
          </a:stretch>
        </p:blipFill>
        <p:spPr bwMode="auto">
          <a:xfrm>
            <a:off x="7199250" y="390795"/>
            <a:ext cx="1159611" cy="1890629"/>
          </a:xfrm>
          <a:prstGeom prst="rect">
            <a:avLst/>
          </a:prstGeom>
          <a:noFill/>
          <a:ln w="9525">
            <a:noFill/>
            <a:miter lim="800000"/>
            <a:headEnd/>
            <a:tailEnd/>
          </a:ln>
        </p:spPr>
      </p:pic>
      <p:pic>
        <p:nvPicPr>
          <p:cNvPr id="11" name="Picture 5" descr="E:\produkt-management\Büdenbender\Produkt NEU\EDITION Design-Frontplatte\EDITION II\Renderings\10-EL-K-uni-Chrom.jpg">
            <a:extLst>
              <a:ext uri="{FF2B5EF4-FFF2-40B4-BE49-F238E27FC236}">
                <a16:creationId xmlns:a16="http://schemas.microsoft.com/office/drawing/2014/main" id="{A199EC91-0C16-4F39-9E70-DBF9CDA3C4D6}"/>
              </a:ext>
            </a:extLst>
          </p:cNvPr>
          <p:cNvPicPr>
            <a:picLocks noChangeAspect="1" noChangeArrowheads="1"/>
          </p:cNvPicPr>
          <p:nvPr/>
        </p:nvPicPr>
        <p:blipFill>
          <a:blip r:embed="rId5" cstate="print"/>
          <a:srcRect l="14998" t="15749" r="14998" b="10498"/>
          <a:stretch>
            <a:fillRect/>
          </a:stretch>
        </p:blipFill>
        <p:spPr bwMode="auto">
          <a:xfrm>
            <a:off x="9638730" y="339970"/>
            <a:ext cx="1221513" cy="1992280"/>
          </a:xfrm>
          <a:prstGeom prst="rect">
            <a:avLst/>
          </a:prstGeom>
          <a:noFill/>
          <a:ln w="9525">
            <a:noFill/>
            <a:miter lim="800000"/>
            <a:headEnd/>
            <a:tailEnd/>
          </a:ln>
        </p:spPr>
      </p:pic>
      <p:sp>
        <p:nvSpPr>
          <p:cNvPr id="3" name="Rectangle 2">
            <a:extLst>
              <a:ext uri="{FF2B5EF4-FFF2-40B4-BE49-F238E27FC236}">
                <a16:creationId xmlns:a16="http://schemas.microsoft.com/office/drawing/2014/main" id="{919899C4-1874-4C1E-ADD8-3E67DB3EAC5B}"/>
              </a:ext>
            </a:extLst>
          </p:cNvPr>
          <p:cNvSpPr/>
          <p:nvPr/>
        </p:nvSpPr>
        <p:spPr>
          <a:xfrm>
            <a:off x="6831256" y="2281424"/>
            <a:ext cx="1673279" cy="646331"/>
          </a:xfrm>
          <a:prstGeom prst="rect">
            <a:avLst/>
          </a:prstGeom>
        </p:spPr>
        <p:txBody>
          <a:bodyPr wrap="none">
            <a:spAutoFit/>
          </a:bodyPr>
          <a:lstStyle/>
          <a:p>
            <a:r>
              <a:rPr lang="de-DE" u="sng" dirty="0"/>
              <a:t>Material:</a:t>
            </a:r>
            <a:r>
              <a:rPr lang="de-DE" dirty="0"/>
              <a:t>	 ABS</a:t>
            </a:r>
          </a:p>
          <a:p>
            <a:r>
              <a:rPr lang="de-DE" u="sng" dirty="0"/>
              <a:t>Surface:</a:t>
            </a:r>
            <a:r>
              <a:rPr lang="de-DE" dirty="0"/>
              <a:t>   White</a:t>
            </a:r>
            <a:endParaRPr lang="en-US" dirty="0"/>
          </a:p>
        </p:txBody>
      </p:sp>
      <p:sp>
        <p:nvSpPr>
          <p:cNvPr id="4" name="Rectangle 3">
            <a:extLst>
              <a:ext uri="{FF2B5EF4-FFF2-40B4-BE49-F238E27FC236}">
                <a16:creationId xmlns:a16="http://schemas.microsoft.com/office/drawing/2014/main" id="{0A004C52-1DF5-4D1A-9038-F47425B1F09A}"/>
              </a:ext>
            </a:extLst>
          </p:cNvPr>
          <p:cNvSpPr/>
          <p:nvPr/>
        </p:nvSpPr>
        <p:spPr>
          <a:xfrm>
            <a:off x="9267092" y="2332250"/>
            <a:ext cx="2086708" cy="646331"/>
          </a:xfrm>
          <a:prstGeom prst="rect">
            <a:avLst/>
          </a:prstGeom>
        </p:spPr>
        <p:txBody>
          <a:bodyPr wrap="square">
            <a:spAutoFit/>
          </a:bodyPr>
          <a:lstStyle/>
          <a:p>
            <a:r>
              <a:rPr lang="de-DE" u="sng" dirty="0"/>
              <a:t>Material:</a:t>
            </a:r>
            <a:r>
              <a:rPr lang="de-DE" dirty="0"/>
              <a:t>	 ABS</a:t>
            </a:r>
          </a:p>
          <a:p>
            <a:r>
              <a:rPr lang="de-DE" u="sng" dirty="0"/>
              <a:t>Surface:</a:t>
            </a:r>
            <a:r>
              <a:rPr lang="de-DE" dirty="0"/>
              <a:t>   Chrome</a:t>
            </a:r>
            <a:endParaRPr lang="en-US" dirty="0"/>
          </a:p>
        </p:txBody>
      </p:sp>
      <p:pic>
        <p:nvPicPr>
          <p:cNvPr id="13" name="Picture 6" descr="E:\produkt-management\Büdenbender\Produkt NEU\EDITION Design-Frontplatte\EDITION II\Renderings\11-EL-VA.jpg">
            <a:extLst>
              <a:ext uri="{FF2B5EF4-FFF2-40B4-BE49-F238E27FC236}">
                <a16:creationId xmlns:a16="http://schemas.microsoft.com/office/drawing/2014/main" id="{0451E682-1F02-414F-93ED-08845669B082}"/>
              </a:ext>
            </a:extLst>
          </p:cNvPr>
          <p:cNvPicPr>
            <a:picLocks noChangeAspect="1" noChangeArrowheads="1"/>
          </p:cNvPicPr>
          <p:nvPr/>
        </p:nvPicPr>
        <p:blipFill>
          <a:blip r:embed="rId6" cstate="print"/>
          <a:srcRect l="14998" t="15749" r="14998" b="10498"/>
          <a:stretch>
            <a:fillRect/>
          </a:stretch>
        </p:blipFill>
        <p:spPr bwMode="auto">
          <a:xfrm>
            <a:off x="7021938" y="2880856"/>
            <a:ext cx="1336923" cy="2181072"/>
          </a:xfrm>
          <a:prstGeom prst="rect">
            <a:avLst/>
          </a:prstGeom>
          <a:noFill/>
          <a:ln w="9525">
            <a:noFill/>
            <a:miter lim="800000"/>
            <a:headEnd/>
            <a:tailEnd/>
          </a:ln>
        </p:spPr>
      </p:pic>
      <p:sp>
        <p:nvSpPr>
          <p:cNvPr id="5" name="Rectangle 4">
            <a:extLst>
              <a:ext uri="{FF2B5EF4-FFF2-40B4-BE49-F238E27FC236}">
                <a16:creationId xmlns:a16="http://schemas.microsoft.com/office/drawing/2014/main" id="{381123E0-3840-4816-B277-B0F022792880}"/>
              </a:ext>
            </a:extLst>
          </p:cNvPr>
          <p:cNvSpPr/>
          <p:nvPr/>
        </p:nvSpPr>
        <p:spPr>
          <a:xfrm>
            <a:off x="6793353" y="5071332"/>
            <a:ext cx="2503051" cy="646331"/>
          </a:xfrm>
          <a:prstGeom prst="rect">
            <a:avLst/>
          </a:prstGeom>
        </p:spPr>
        <p:txBody>
          <a:bodyPr wrap="square">
            <a:spAutoFit/>
          </a:bodyPr>
          <a:lstStyle/>
          <a:p>
            <a:r>
              <a:rPr lang="de-DE" u="sng" dirty="0"/>
              <a:t>Material:</a:t>
            </a:r>
            <a:r>
              <a:rPr lang="de-DE" dirty="0"/>
              <a:t>	 Stainless Steel</a:t>
            </a:r>
          </a:p>
          <a:p>
            <a:r>
              <a:rPr lang="de-DE" u="sng" dirty="0"/>
              <a:t>Surface:</a:t>
            </a:r>
            <a:r>
              <a:rPr lang="de-DE" dirty="0"/>
              <a:t> Stainless Steel </a:t>
            </a:r>
            <a:endParaRPr lang="en-US" dirty="0"/>
          </a:p>
        </p:txBody>
      </p:sp>
      <p:pic>
        <p:nvPicPr>
          <p:cNvPr id="16" name="Picture 11">
            <a:extLst>
              <a:ext uri="{FF2B5EF4-FFF2-40B4-BE49-F238E27FC236}">
                <a16:creationId xmlns:a16="http://schemas.microsoft.com/office/drawing/2014/main" id="{5FE2A5B6-F397-4305-9A58-0FD770274F2C}"/>
              </a:ext>
            </a:extLst>
          </p:cNvPr>
          <p:cNvPicPr>
            <a:picLocks noChangeAspect="1" noChangeArrowheads="1"/>
          </p:cNvPicPr>
          <p:nvPr/>
        </p:nvPicPr>
        <p:blipFill>
          <a:blip r:embed="rId7" cstate="print"/>
          <a:srcRect/>
          <a:stretch>
            <a:fillRect/>
          </a:stretch>
        </p:blipFill>
        <p:spPr bwMode="auto">
          <a:xfrm>
            <a:off x="10005864" y="3041618"/>
            <a:ext cx="1071738" cy="1859548"/>
          </a:xfrm>
          <a:prstGeom prst="rect">
            <a:avLst/>
          </a:prstGeom>
          <a:noFill/>
          <a:ln w="9525">
            <a:noFill/>
            <a:miter lim="800000"/>
            <a:headEnd/>
            <a:tailEnd/>
          </a:ln>
        </p:spPr>
      </p:pic>
      <p:sp>
        <p:nvSpPr>
          <p:cNvPr id="12" name="Rectangle 11">
            <a:extLst>
              <a:ext uri="{FF2B5EF4-FFF2-40B4-BE49-F238E27FC236}">
                <a16:creationId xmlns:a16="http://schemas.microsoft.com/office/drawing/2014/main" id="{E0FF5412-90A8-44DD-AFB1-6D76C5F5383F}"/>
              </a:ext>
            </a:extLst>
          </p:cNvPr>
          <p:cNvSpPr/>
          <p:nvPr/>
        </p:nvSpPr>
        <p:spPr>
          <a:xfrm>
            <a:off x="9487086" y="5034980"/>
            <a:ext cx="2003951" cy="646331"/>
          </a:xfrm>
          <a:prstGeom prst="rect">
            <a:avLst/>
          </a:prstGeom>
        </p:spPr>
        <p:txBody>
          <a:bodyPr wrap="square">
            <a:spAutoFit/>
          </a:bodyPr>
          <a:lstStyle/>
          <a:p>
            <a:r>
              <a:rPr lang="de-DE" u="sng" dirty="0"/>
              <a:t>Material:</a:t>
            </a:r>
            <a:r>
              <a:rPr lang="de-DE" dirty="0"/>
              <a:t>	 Glass</a:t>
            </a:r>
          </a:p>
          <a:p>
            <a:r>
              <a:rPr lang="de-DE" u="sng" dirty="0"/>
              <a:t>Surface:</a:t>
            </a:r>
            <a:r>
              <a:rPr lang="de-DE" dirty="0"/>
              <a:t>   Black</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012456EF-EC88-419F-9B87-9AFD6B9AAA7B}" type="slidenum">
              <a:rPr lang="de-DE"/>
              <a:pPr>
                <a:defRPr/>
              </a:pPr>
              <a:t>9</a:t>
            </a:fld>
            <a:endParaRPr lang="de-DE"/>
          </a:p>
        </p:txBody>
      </p:sp>
      <p:sp>
        <p:nvSpPr>
          <p:cNvPr id="43011" name="Rectangle 6"/>
          <p:cNvSpPr>
            <a:spLocks noChangeArrowheads="1"/>
          </p:cNvSpPr>
          <p:nvPr/>
        </p:nvSpPr>
        <p:spPr bwMode="auto">
          <a:xfrm>
            <a:off x="6236677" y="1371600"/>
            <a:ext cx="4009292" cy="1600200"/>
          </a:xfrm>
          <a:prstGeom prst="rect">
            <a:avLst/>
          </a:prstGeom>
          <a:noFill/>
          <a:ln w="9525">
            <a:noFill/>
            <a:miter lim="800000"/>
            <a:headEnd/>
            <a:tailEnd/>
          </a:ln>
        </p:spPr>
        <p:txBody>
          <a:bodyPr/>
          <a:lstStyle/>
          <a:p>
            <a:pPr marL="533400" indent="-533400">
              <a:spcBef>
                <a:spcPct val="20000"/>
              </a:spcBef>
              <a:buSzPct val="125000"/>
            </a:pPr>
            <a:endParaRPr lang="de-DE" sz="1600"/>
          </a:p>
          <a:p>
            <a:pPr marL="533400" indent="-533400">
              <a:spcBef>
                <a:spcPct val="20000"/>
              </a:spcBef>
              <a:buClr>
                <a:srgbClr val="8C001B"/>
              </a:buClr>
              <a:buSzPct val="150000"/>
              <a:buFont typeface="Wingdings" pitchFamily="2" charset="2"/>
              <a:buChar char="§"/>
            </a:pPr>
            <a:r>
              <a:rPr lang="de-DE" sz="1600"/>
              <a:t>Touch free: 100 % hygienical</a:t>
            </a:r>
          </a:p>
          <a:p>
            <a:pPr marL="533400" indent="-533400">
              <a:lnSpc>
                <a:spcPct val="110000"/>
              </a:lnSpc>
              <a:spcBef>
                <a:spcPct val="20000"/>
              </a:spcBef>
              <a:buClr>
                <a:srgbClr val="8C001B"/>
              </a:buClr>
              <a:buSzPct val="150000"/>
              <a:buFont typeface="Wingdings" pitchFamily="2" charset="2"/>
              <a:buChar char="§"/>
            </a:pPr>
            <a:r>
              <a:rPr lang="de-DE" sz="1600"/>
              <a:t>Saving water: </a:t>
            </a:r>
          </a:p>
          <a:p>
            <a:pPr marL="914400" lvl="1" indent="-457200">
              <a:lnSpc>
                <a:spcPct val="110000"/>
              </a:lnSpc>
              <a:spcBef>
                <a:spcPct val="20000"/>
              </a:spcBef>
              <a:buClr>
                <a:srgbClr val="8C001B"/>
              </a:buClr>
              <a:buFont typeface="Wingdings" pitchFamily="2" charset="2"/>
              <a:buAutoNum type="arabicPeriod"/>
            </a:pPr>
            <a:r>
              <a:rPr lang="de-DE" sz="1600"/>
              <a:t>flow volume 6 l / min</a:t>
            </a:r>
          </a:p>
          <a:p>
            <a:pPr marL="914400" lvl="1" indent="-457200">
              <a:lnSpc>
                <a:spcPct val="110000"/>
              </a:lnSpc>
              <a:spcBef>
                <a:spcPct val="20000"/>
              </a:spcBef>
              <a:buClr>
                <a:srgbClr val="8C001B"/>
              </a:buClr>
              <a:buFont typeface="Wingdings" pitchFamily="2" charset="2"/>
              <a:buAutoNum type="arabicPeriod"/>
            </a:pPr>
            <a:endParaRPr lang="de-DE" sz="1600"/>
          </a:p>
          <a:p>
            <a:pPr marL="914400" lvl="1" indent="-457200">
              <a:lnSpc>
                <a:spcPct val="110000"/>
              </a:lnSpc>
              <a:spcBef>
                <a:spcPct val="20000"/>
              </a:spcBef>
              <a:buClr>
                <a:srgbClr val="8C001B"/>
              </a:buClr>
              <a:buFont typeface="Wingdings" pitchFamily="2" charset="2"/>
              <a:buAutoNum type="arabicPeriod"/>
            </a:pPr>
            <a:r>
              <a:rPr lang="de-DE" sz="1600"/>
              <a:t>runs only when needed</a:t>
            </a:r>
          </a:p>
          <a:p>
            <a:pPr marL="914400" lvl="1" indent="-457200">
              <a:lnSpc>
                <a:spcPct val="110000"/>
              </a:lnSpc>
              <a:spcBef>
                <a:spcPct val="20000"/>
              </a:spcBef>
              <a:buClr>
                <a:srgbClr val="8C001B"/>
              </a:buClr>
            </a:pPr>
            <a:endParaRPr lang="de-DE" sz="1600"/>
          </a:p>
        </p:txBody>
      </p:sp>
      <p:pic>
        <p:nvPicPr>
          <p:cNvPr id="43012" name="Picture 11" descr="SL01201U.tif                                                   0000C89Edisk2                          BE79BDDC:"/>
          <p:cNvPicPr>
            <a:picLocks noChangeAspect="1" noChangeArrowheads="1"/>
          </p:cNvPicPr>
          <p:nvPr/>
        </p:nvPicPr>
        <p:blipFill>
          <a:blip r:embed="rId2" cstate="print"/>
          <a:srcRect/>
          <a:stretch>
            <a:fillRect/>
          </a:stretch>
        </p:blipFill>
        <p:spPr bwMode="auto">
          <a:xfrm>
            <a:off x="2366597" y="3714750"/>
            <a:ext cx="2322634" cy="2516188"/>
          </a:xfrm>
          <a:prstGeom prst="rect">
            <a:avLst/>
          </a:prstGeom>
          <a:noFill/>
          <a:ln w="9525">
            <a:noFill/>
            <a:miter lim="800000"/>
            <a:headEnd/>
            <a:tailEnd/>
          </a:ln>
        </p:spPr>
      </p:pic>
      <p:pic>
        <p:nvPicPr>
          <p:cNvPr id="43013" name="Picture 12" descr="SL01206U.tif                                                   0000C89Edisk2                          BE79BDDC:"/>
          <p:cNvPicPr>
            <a:picLocks noChangeAspect="1" noChangeArrowheads="1"/>
          </p:cNvPicPr>
          <p:nvPr/>
        </p:nvPicPr>
        <p:blipFill>
          <a:blip r:embed="rId3" cstate="print"/>
          <a:srcRect/>
          <a:stretch>
            <a:fillRect/>
          </a:stretch>
        </p:blipFill>
        <p:spPr bwMode="auto">
          <a:xfrm>
            <a:off x="2227388" y="838200"/>
            <a:ext cx="2321169" cy="2514600"/>
          </a:xfrm>
          <a:prstGeom prst="rect">
            <a:avLst/>
          </a:prstGeom>
          <a:noFill/>
          <a:ln w="9525">
            <a:noFill/>
            <a:miter lim="800000"/>
            <a:headEnd/>
            <a:tailEnd/>
          </a:ln>
        </p:spPr>
      </p:pic>
      <p:pic>
        <p:nvPicPr>
          <p:cNvPr id="43014" name="Picture 13"/>
          <p:cNvPicPr>
            <a:picLocks noChangeAspect="1" noChangeArrowheads="1"/>
          </p:cNvPicPr>
          <p:nvPr/>
        </p:nvPicPr>
        <p:blipFill>
          <a:blip r:embed="rId4" cstate="print"/>
          <a:srcRect/>
          <a:stretch>
            <a:fillRect/>
          </a:stretch>
        </p:blipFill>
        <p:spPr bwMode="auto">
          <a:xfrm>
            <a:off x="5238754" y="3733800"/>
            <a:ext cx="2053003" cy="2332038"/>
          </a:xfrm>
          <a:prstGeom prst="rect">
            <a:avLst/>
          </a:prstGeom>
          <a:noFill/>
          <a:ln w="9525">
            <a:noFill/>
            <a:miter lim="800000"/>
            <a:headEnd/>
            <a:tailEnd/>
          </a:ln>
        </p:spPr>
      </p:pic>
      <p:sp>
        <p:nvSpPr>
          <p:cNvPr id="43015" name="Text Box 15"/>
          <p:cNvSpPr txBox="1">
            <a:spLocks noChangeArrowheads="1"/>
          </p:cNvSpPr>
          <p:nvPr/>
        </p:nvSpPr>
        <p:spPr bwMode="auto">
          <a:xfrm>
            <a:off x="2579080" y="6186488"/>
            <a:ext cx="2250831" cy="336550"/>
          </a:xfrm>
          <a:prstGeom prst="rect">
            <a:avLst/>
          </a:prstGeom>
          <a:noFill/>
          <a:ln w="9525">
            <a:noFill/>
            <a:miter lim="800000"/>
            <a:headEnd/>
            <a:tailEnd/>
          </a:ln>
        </p:spPr>
        <p:txBody>
          <a:bodyPr>
            <a:spAutoFit/>
          </a:bodyPr>
          <a:lstStyle/>
          <a:p>
            <a:pPr algn="ctr">
              <a:spcBef>
                <a:spcPct val="50000"/>
              </a:spcBef>
            </a:pPr>
            <a:r>
              <a:rPr lang="de-DE" sz="1600"/>
              <a:t>PURIS E</a:t>
            </a:r>
          </a:p>
        </p:txBody>
      </p:sp>
      <p:sp>
        <p:nvSpPr>
          <p:cNvPr id="43016" name="Text Box 16"/>
          <p:cNvSpPr txBox="1">
            <a:spLocks noChangeArrowheads="1"/>
          </p:cNvSpPr>
          <p:nvPr/>
        </p:nvSpPr>
        <p:spPr bwMode="auto">
          <a:xfrm>
            <a:off x="2579080" y="3352800"/>
            <a:ext cx="2250831" cy="336550"/>
          </a:xfrm>
          <a:prstGeom prst="rect">
            <a:avLst/>
          </a:prstGeom>
          <a:noFill/>
          <a:ln w="9525">
            <a:noFill/>
            <a:miter lim="800000"/>
            <a:headEnd/>
            <a:tailEnd/>
          </a:ln>
        </p:spPr>
        <p:txBody>
          <a:bodyPr>
            <a:spAutoFit/>
          </a:bodyPr>
          <a:lstStyle/>
          <a:p>
            <a:pPr algn="ctr">
              <a:spcBef>
                <a:spcPct val="50000"/>
              </a:spcBef>
            </a:pPr>
            <a:r>
              <a:rPr lang="de-DE" sz="1600"/>
              <a:t>PURIS E</a:t>
            </a:r>
          </a:p>
        </p:txBody>
      </p:sp>
      <p:sp>
        <p:nvSpPr>
          <p:cNvPr id="43017" name="Text Box 17"/>
          <p:cNvSpPr txBox="1">
            <a:spLocks noChangeArrowheads="1"/>
          </p:cNvSpPr>
          <p:nvPr/>
        </p:nvSpPr>
        <p:spPr bwMode="auto">
          <a:xfrm>
            <a:off x="5392616" y="6186488"/>
            <a:ext cx="2250831" cy="336550"/>
          </a:xfrm>
          <a:prstGeom prst="rect">
            <a:avLst/>
          </a:prstGeom>
          <a:noFill/>
          <a:ln w="9525">
            <a:noFill/>
            <a:miter lim="800000"/>
            <a:headEnd/>
            <a:tailEnd/>
          </a:ln>
        </p:spPr>
        <p:txBody>
          <a:bodyPr>
            <a:spAutoFit/>
          </a:bodyPr>
          <a:lstStyle/>
          <a:p>
            <a:pPr algn="ctr">
              <a:spcBef>
                <a:spcPct val="50000"/>
              </a:spcBef>
            </a:pPr>
            <a:r>
              <a:rPr lang="de-DE" sz="1600"/>
              <a:t>CELIS E</a:t>
            </a:r>
          </a:p>
        </p:txBody>
      </p:sp>
      <p:sp>
        <p:nvSpPr>
          <p:cNvPr id="43018" name="Text Box 20"/>
          <p:cNvSpPr txBox="1">
            <a:spLocks noChangeArrowheads="1"/>
          </p:cNvSpPr>
          <p:nvPr/>
        </p:nvSpPr>
        <p:spPr bwMode="auto">
          <a:xfrm>
            <a:off x="6940062" y="304803"/>
            <a:ext cx="3094892" cy="366713"/>
          </a:xfrm>
          <a:prstGeom prst="rect">
            <a:avLst/>
          </a:prstGeom>
          <a:noFill/>
          <a:ln w="9525">
            <a:noFill/>
            <a:miter lim="800000"/>
            <a:headEnd/>
            <a:tailEnd/>
          </a:ln>
        </p:spPr>
        <p:txBody>
          <a:bodyPr>
            <a:spAutoFit/>
          </a:bodyPr>
          <a:lstStyle/>
          <a:p>
            <a:pPr>
              <a:spcBef>
                <a:spcPct val="50000"/>
              </a:spcBef>
            </a:pPr>
            <a:r>
              <a:rPr lang="de-DE"/>
              <a:t>Electronic wash basin taps</a:t>
            </a:r>
          </a:p>
        </p:txBody>
      </p:sp>
      <p:sp>
        <p:nvSpPr>
          <p:cNvPr id="13" name="Date Placeholder 2"/>
          <p:cNvSpPr>
            <a:spLocks noGrp="1"/>
          </p:cNvSpPr>
          <p:nvPr>
            <p:ph type="dt" sz="quarter" idx="10"/>
          </p:nvPr>
        </p:nvSpPr>
        <p:spPr/>
        <p:txBody>
          <a:bodyPr/>
          <a:lstStyle/>
          <a:p>
            <a:pPr>
              <a:defRPr/>
            </a:pPr>
            <a:fld id="{FE2AA90B-1E3A-4CE3-9152-BC1255D3CBC4}" type="datetime1">
              <a:rPr lang="en-US"/>
              <a:pPr>
                <a:defRPr/>
              </a:pPr>
              <a:t>11/4/2019</a:t>
            </a:fld>
            <a:endParaRPr lang="de-DE" dirty="0"/>
          </a:p>
        </p:txBody>
      </p:sp>
      <p:pic>
        <p:nvPicPr>
          <p:cNvPr id="43020" name="Picture 13" descr="MODUS E MIX..tif"/>
          <p:cNvPicPr>
            <a:picLocks noChangeAspect="1"/>
          </p:cNvPicPr>
          <p:nvPr/>
        </p:nvPicPr>
        <p:blipFill>
          <a:blip r:embed="rId5" cstate="print"/>
          <a:srcRect/>
          <a:stretch>
            <a:fillRect/>
          </a:stretch>
        </p:blipFill>
        <p:spPr bwMode="auto">
          <a:xfrm>
            <a:off x="7810503" y="3786192"/>
            <a:ext cx="1916723" cy="1857375"/>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pPr>
              <a:defRPr/>
            </a:pPr>
            <a:r>
              <a:rPr lang="de-DE"/>
              <a:t>VAA for internal 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712</Words>
  <Application>Microsoft Office PowerPoint</Application>
  <PresentationFormat>Widescreen</PresentationFormat>
  <Paragraphs>176</Paragraphs>
  <Slides>13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Calibri Light</vt:lpstr>
      <vt:lpstr>Monotype Sorts</vt:lpstr>
      <vt:lpstr>Wingdings</vt:lpstr>
      <vt:lpstr>Office Theme</vt:lpstr>
      <vt:lpstr>Bild</vt:lpstr>
      <vt:lpstr>PowerPoint Presentation</vt:lpstr>
      <vt:lpstr>PowerPoint Presentation</vt:lpstr>
      <vt:lpstr>PowerPoint Presentation</vt:lpstr>
      <vt:lpstr>PowerPoint Presentation</vt:lpstr>
      <vt:lpstr>PowerPoint Presentation</vt:lpstr>
      <vt:lpstr>Why Schell Flush Valve?</vt:lpstr>
      <vt:lpstr>PowerPoint Presentation</vt:lpstr>
      <vt:lpstr>PowerPoint Presentation</vt:lpstr>
      <vt:lpstr>PowerPoint Presentation</vt:lpstr>
      <vt:lpstr>PowerPoint Presentation</vt:lpstr>
      <vt:lpstr>Regulating angle valve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17</cp:revision>
  <dcterms:created xsi:type="dcterms:W3CDTF">2019-11-04T02:49:25Z</dcterms:created>
  <dcterms:modified xsi:type="dcterms:W3CDTF">2019-11-04T03:22:13Z</dcterms:modified>
</cp:coreProperties>
</file>