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21.jpg" ContentType="image/jpeg"/>
  <Override PartName="/ppt/media/image22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6.jpg" ContentType="image/jpeg"/>
  <Override PartName="/ppt/media/image47.jpg" ContentType="image/jpeg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1" r:id="rId4"/>
    <p:sldId id="282" r:id="rId5"/>
    <p:sldId id="284" r:id="rId6"/>
    <p:sldId id="285" r:id="rId7"/>
    <p:sldId id="286" r:id="rId8"/>
    <p:sldId id="283" r:id="rId9"/>
    <p:sldId id="288" r:id="rId10"/>
    <p:sldId id="271" r:id="rId11"/>
    <p:sldId id="277" r:id="rId12"/>
    <p:sldId id="272" r:id="rId13"/>
    <p:sldId id="273" r:id="rId14"/>
    <p:sldId id="274" r:id="rId15"/>
    <p:sldId id="278" r:id="rId16"/>
    <p:sldId id="279" r:id="rId17"/>
    <p:sldId id="276" r:id="rId18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12775" y="582111"/>
            <a:ext cx="1579656" cy="813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8047" y="9858476"/>
            <a:ext cx="77914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STARPOOL</a:t>
            </a:r>
            <a:r>
              <a:rPr spc="-85" dirty="0"/>
              <a:t> </a:t>
            </a:r>
            <a:r>
              <a:rPr spc="-20" dirty="0"/>
              <a:t>S.r.l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62047" y="9858476"/>
            <a:ext cx="444817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Via stazione </a:t>
            </a:r>
            <a:r>
              <a:rPr dirty="0"/>
              <a:t>- </a:t>
            </a:r>
            <a:r>
              <a:rPr spc="-10" dirty="0"/>
              <a:t>38030 Ziano di </a:t>
            </a:r>
            <a:r>
              <a:rPr spc="-15" dirty="0"/>
              <a:t>Fiemme </a:t>
            </a:r>
            <a:r>
              <a:rPr dirty="0"/>
              <a:t>- </a:t>
            </a:r>
            <a:r>
              <a:rPr spc="-15" dirty="0"/>
              <a:t>Trento </a:t>
            </a:r>
            <a:r>
              <a:rPr dirty="0"/>
              <a:t>- </a:t>
            </a:r>
            <a:r>
              <a:rPr spc="-10" dirty="0"/>
              <a:t>Italia </a:t>
            </a:r>
            <a:r>
              <a:rPr dirty="0"/>
              <a:t>- </a:t>
            </a:r>
            <a:r>
              <a:rPr spc="-40" dirty="0"/>
              <a:t>Tel </a:t>
            </a:r>
            <a:r>
              <a:rPr spc="-10" dirty="0"/>
              <a:t>+39 </a:t>
            </a:r>
            <a:r>
              <a:rPr spc="-15" dirty="0"/>
              <a:t>0462571881 </a:t>
            </a:r>
            <a:r>
              <a:rPr dirty="0"/>
              <a:t>- </a:t>
            </a:r>
            <a:r>
              <a:rPr spc="-10" dirty="0"/>
              <a:t>Fax +39 0462571899</a:t>
            </a:r>
            <a:r>
              <a:rPr spc="-105" dirty="0"/>
              <a:t> </a:t>
            </a:r>
            <a:r>
              <a:rPr dirty="0"/>
              <a:t>-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92750" y="9567254"/>
            <a:ext cx="73787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 </a:t>
            </a:r>
            <a:fld id="{81D60167-4931-47E6-BA6A-407CBD079E47}" type="slidenum">
              <a:rPr dirty="0"/>
              <a:t>‹#›</a:t>
            </a:fld>
            <a:r>
              <a:rPr dirty="0"/>
              <a:t> di</a:t>
            </a:r>
            <a:r>
              <a:rPr spc="-80" dirty="0"/>
              <a:t> </a:t>
            </a:r>
            <a:r>
              <a:rPr spc="-5" dirty="0"/>
              <a:t>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WELLNESS FOR YOU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28FD9E-D0D9-4552-9C82-652152F3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6E20D6-CD03-4FFB-A80B-EAC1D1F6C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400425" cy="6924973"/>
          </a:xfrm>
        </p:spPr>
        <p:txBody>
          <a:bodyPr/>
          <a:lstStyle/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We represent leading brands of wellness product  manufacturers from Europe &amp; the USA. We bring to you a comprehensive package of wellness products </a:t>
            </a:r>
          </a:p>
          <a:p>
            <a:endParaRPr lang="en-IN" dirty="0"/>
          </a:p>
          <a:p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What we offer: </a:t>
            </a:r>
          </a:p>
          <a:p>
            <a:endParaRPr lang="en-IN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End to end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Technical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Local interface with off-shore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Option of off-shore supplies invoiced directly from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Pre &amp; Post installation supervision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tx2">
                    <a:lumMod val="75000"/>
                  </a:schemeClr>
                </a:solidFill>
              </a:rPr>
              <a:t>Service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E0058-2CDE-48EB-B585-143F05A3CD4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5816977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Product Lines</a:t>
            </a:r>
          </a:p>
          <a:p>
            <a:endParaRPr lang="en-IN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HYDRO-MASSAGE SPAS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FITNESS &amp; EXERCISE POOLS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HAMMAM – STEAM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OXYGEN-THERAPY BATHS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STEAM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MULTI-FUNCTION CABINS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EMOTIONAL SHOWERS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ICE FOUNTAINS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FLOATATION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SALT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HEATED LOUNGERS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ACRYLIC &amp; ENAMEL STEEL BATHS &amp; WHIRLPOOLS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SPA TVS &amp; VANITY TVS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SHOWERING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ED3F55C-BEC8-46D6-AB63-DABF136C4BBC}"/>
              </a:ext>
            </a:extLst>
          </p:cNvPr>
          <p:cNvSpPr/>
          <p:nvPr/>
        </p:nvSpPr>
        <p:spPr>
          <a:xfrm>
            <a:off x="882650" y="1993900"/>
            <a:ext cx="6095999" cy="3057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AE9F5B1-673D-4D6A-AEEC-E5CFE26DA9CD}"/>
              </a:ext>
            </a:extLst>
          </p:cNvPr>
          <p:cNvSpPr/>
          <p:nvPr/>
        </p:nvSpPr>
        <p:spPr>
          <a:xfrm>
            <a:off x="864755" y="5118100"/>
            <a:ext cx="6095999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SHOWER HEAD – COLD SHOWER &amp; TROPICAL RAIN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71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EMOTIONAL SHOWER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65214-37C7-405A-9BC6-F97FF4E6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" y="1993899"/>
            <a:ext cx="6439338" cy="378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13460-1C20-45C9-9C7E-8E67F0B0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6032500"/>
            <a:ext cx="2023692" cy="1421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BD5FAA-BD91-4AE5-8EEB-62781BB0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6098680"/>
            <a:ext cx="2277489" cy="12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C1A688-283E-43BA-B543-9965E999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68" y="6370017"/>
            <a:ext cx="834784" cy="7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C4DF3-9275-4AEE-B5D0-46B28CFD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52" y="6370017"/>
            <a:ext cx="834784" cy="7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BBDE9F-6EE0-47C3-9C81-CFAABECE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6" y="6370017"/>
            <a:ext cx="834784" cy="7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9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ICE FOUNTAIN – CEILING MOUNTED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E55C604-279C-46A5-B977-22FBB565ACC8}"/>
              </a:ext>
            </a:extLst>
          </p:cNvPr>
          <p:cNvSpPr/>
          <p:nvPr/>
        </p:nvSpPr>
        <p:spPr>
          <a:xfrm>
            <a:off x="1758950" y="1789547"/>
            <a:ext cx="4038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6F83AE6-E73D-48B2-A172-03005D1A5BC6}"/>
              </a:ext>
            </a:extLst>
          </p:cNvPr>
          <p:cNvSpPr/>
          <p:nvPr/>
        </p:nvSpPr>
        <p:spPr>
          <a:xfrm>
            <a:off x="2559050" y="4713014"/>
            <a:ext cx="27051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814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KNIEPP 4 SECTORS WITH JETS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5791A53-671A-456A-BA48-F3E8D7402512}"/>
              </a:ext>
            </a:extLst>
          </p:cNvPr>
          <p:cNvSpPr/>
          <p:nvPr/>
        </p:nvSpPr>
        <p:spPr>
          <a:xfrm>
            <a:off x="954755" y="2298701"/>
            <a:ext cx="6095999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0249AEE-DE96-4CA5-AA2E-ED6620D9A4A3}"/>
              </a:ext>
            </a:extLst>
          </p:cNvPr>
          <p:cNvSpPr txBox="1"/>
          <p:nvPr/>
        </p:nvSpPr>
        <p:spPr>
          <a:xfrm>
            <a:off x="773779" y="5727700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VERTICAL  KNIEPP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D7DBBEC-95CD-46A1-94E3-7C982D402DA5}"/>
              </a:ext>
            </a:extLst>
          </p:cNvPr>
          <p:cNvSpPr/>
          <p:nvPr/>
        </p:nvSpPr>
        <p:spPr>
          <a:xfrm>
            <a:off x="1111250" y="6281082"/>
            <a:ext cx="5763894" cy="246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63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MICROSILK OXYGEN RICH  BATH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87A2D-0A78-4481-A3A6-E36C55E4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789547"/>
            <a:ext cx="4343400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89385-9A76-430A-A888-F39E94E2B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5397735"/>
            <a:ext cx="2095500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14BD0-52C7-418A-A597-0ED9F8ED2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5321097"/>
            <a:ext cx="1444602" cy="1444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341BF-FE75-46EF-9141-FD9C2A871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7332795"/>
            <a:ext cx="3505200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SWEET CHAIR RELAX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55422-87A7-4143-B5B7-962D2B415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5" y="2019433"/>
            <a:ext cx="7359650" cy="3006393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95466724-7EFE-4E66-9817-569A52536D88}"/>
              </a:ext>
            </a:extLst>
          </p:cNvPr>
          <p:cNvSpPr/>
          <p:nvPr/>
        </p:nvSpPr>
        <p:spPr>
          <a:xfrm>
            <a:off x="731957" y="5358356"/>
            <a:ext cx="6248399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7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MULTI-FUNCTION CABIN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D6FE5-E0CF-4FC1-BB2F-05FBE121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2527300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BC49A-3126-4F92-8D4C-875DCCFA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4" y="534670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C373C-D058-41A1-93AA-C5A1626AE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68" y="785723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3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476C03F-DBE7-4148-9584-15FA8FF0FB7E}"/>
              </a:ext>
            </a:extLst>
          </p:cNvPr>
          <p:cNvSpPr txBox="1"/>
          <p:nvPr/>
        </p:nvSpPr>
        <p:spPr>
          <a:xfrm>
            <a:off x="627182" y="1388929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     CONTACTS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7DD54-7824-4BCC-BE82-F04DD59BC35B}"/>
              </a:ext>
            </a:extLst>
          </p:cNvPr>
          <p:cNvSpPr txBox="1"/>
          <p:nvPr/>
        </p:nvSpPr>
        <p:spPr>
          <a:xfrm>
            <a:off x="806450" y="1972164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4DE23-DCD3-46A0-A2CE-25CB7D76AC0E}"/>
              </a:ext>
            </a:extLst>
          </p:cNvPr>
          <p:cNvSpPr txBox="1"/>
          <p:nvPr/>
        </p:nvSpPr>
        <p:spPr>
          <a:xfrm>
            <a:off x="1568450" y="5745619"/>
            <a:ext cx="450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2">
                    <a:lumMod val="75000"/>
                  </a:schemeClr>
                </a:solidFill>
              </a:rPr>
              <a:t>Mobile: 9989532222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09F87-6A4C-4DFB-A924-479E6169B850}"/>
              </a:ext>
            </a:extLst>
          </p:cNvPr>
          <p:cNvSpPr txBox="1"/>
          <p:nvPr/>
        </p:nvSpPr>
        <p:spPr>
          <a:xfrm>
            <a:off x="1568450" y="6071315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Mumbai  I   Delhi  I  Bangalore  I  Hyderabad  I  Chennai  I  Kochi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D9B1F-8145-4390-BB41-FDDE5E54666D}"/>
              </a:ext>
            </a:extLst>
          </p:cNvPr>
          <p:cNvSpPr txBox="1"/>
          <p:nvPr/>
        </p:nvSpPr>
        <p:spPr>
          <a:xfrm>
            <a:off x="1111250" y="38989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JAYANTHI TRADE LINKS-HYD</a:t>
            </a:r>
          </a:p>
          <a:p>
            <a:pPr algn="just"/>
            <a:r>
              <a:rPr lang="en-IN" dirty="0"/>
              <a:t>Flat No.610, </a:t>
            </a:r>
            <a:r>
              <a:rPr lang="en-IN" dirty="0" err="1"/>
              <a:t>Gharonda</a:t>
            </a:r>
            <a:r>
              <a:rPr lang="en-IN" dirty="0"/>
              <a:t> </a:t>
            </a:r>
            <a:r>
              <a:rPr lang="en-IN" dirty="0" err="1"/>
              <a:t>Seshasai</a:t>
            </a:r>
            <a:r>
              <a:rPr lang="en-IN" dirty="0"/>
              <a:t> Apt., </a:t>
            </a:r>
            <a:r>
              <a:rPr lang="en-IN" dirty="0" err="1"/>
              <a:t>Vijayapuri</a:t>
            </a:r>
            <a:r>
              <a:rPr lang="en-IN" dirty="0"/>
              <a:t> Colony, </a:t>
            </a:r>
          </a:p>
          <a:p>
            <a:pPr algn="just"/>
            <a:r>
              <a:rPr lang="en-IN" dirty="0"/>
              <a:t>South </a:t>
            </a:r>
            <a:r>
              <a:rPr lang="en-IN" dirty="0" err="1"/>
              <a:t>Lallaguda</a:t>
            </a:r>
            <a:r>
              <a:rPr lang="en-IN" dirty="0"/>
              <a:t>, </a:t>
            </a:r>
            <a:r>
              <a:rPr lang="en-IN" dirty="0" err="1"/>
              <a:t>Tarnaka</a:t>
            </a:r>
            <a:r>
              <a:rPr lang="en-IN" dirty="0"/>
              <a:t>, Secunderabad-500017.</a:t>
            </a:r>
          </a:p>
          <a:p>
            <a:pPr algn="just"/>
            <a:r>
              <a:rPr lang="en-IN" dirty="0"/>
              <a:t>E-mail ID-jayanthitradelinkshyd@yahoo.com</a:t>
            </a:r>
          </a:p>
        </p:txBody>
      </p:sp>
    </p:spTree>
    <p:extLst>
      <p:ext uri="{BB962C8B-B14F-4D97-AF65-F5344CB8AC3E}">
        <p14:creationId xmlns:p14="http://schemas.microsoft.com/office/powerpoint/2010/main" val="242045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ENDLESS POOL FITNESS SPA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AD897-8E72-4F85-9749-0E856ED3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5808076"/>
            <a:ext cx="5815584" cy="3877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A8B12-EBB5-411A-80D8-4A534B175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768941"/>
            <a:ext cx="5794719" cy="35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HOTSPRING SPA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629CC-6A92-4713-8522-E91C4BEF5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1863404"/>
            <a:ext cx="5924550" cy="4316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EED35-9D54-4554-BEB9-E019931DE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6170791"/>
            <a:ext cx="1993221" cy="2966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66523-AC87-4436-953A-EAD80860D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46" y="7143723"/>
            <a:ext cx="3773125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SAUNA &amp; HAMMAM COMPOSITIONS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430B1-5B3E-4515-98E5-C78765F85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66" y="1872474"/>
            <a:ext cx="2849584" cy="2849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C79F1-167A-42BC-A926-F0D7E7229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65" y="4813300"/>
            <a:ext cx="2857500" cy="2381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D5F69-2A39-4FF2-AC6F-EABC30E34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5" y="1976736"/>
            <a:ext cx="3221085" cy="2684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81DA28-C579-4CA5-8838-B82583ABA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" y="5002964"/>
            <a:ext cx="2925879" cy="2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HAMMAM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7D545-23EE-4FA5-AA97-0AF3ADB0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" y="2146300"/>
            <a:ext cx="2969982" cy="2224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4E6B2-CD04-4932-8306-BA270C818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2146300"/>
            <a:ext cx="2945174" cy="2224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F9B864-76D1-4CF7-A333-9AE580488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06" y="6718300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99AC-7808-41B8-8D79-49A04A18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31" y="4882477"/>
            <a:ext cx="2343150" cy="1952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6DD04-C61B-439E-995E-77A2473796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0" y="4813003"/>
            <a:ext cx="2238565" cy="26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SAUNA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7D3F5-1567-4B1D-A947-5DFD02A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" y="1872475"/>
            <a:ext cx="5432744" cy="4071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7FC48-7FEB-41CC-85B4-E8F63F3FA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" y="6781751"/>
            <a:ext cx="1860942" cy="2481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E8E57-47DA-46B0-952F-6B16A96EB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87" y="6777902"/>
            <a:ext cx="1759809" cy="2346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B8536E-4033-4E06-8703-A1EB301C2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469" y="7289281"/>
            <a:ext cx="2406887" cy="13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STEAM MODULES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1DE73-6844-4906-9C53-8485E0535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98" y="1943879"/>
            <a:ext cx="1778376" cy="1484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F906B-69A5-43C4-96AB-673E8D4A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2" y="1922085"/>
            <a:ext cx="3614531" cy="301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F7647-FD2B-4DE4-B925-CFBCF2B02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98" y="3466741"/>
            <a:ext cx="1778376" cy="1481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0D49B-55DB-4F79-AB6E-F83537CEF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3" y="5390803"/>
            <a:ext cx="5533333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FLOATATION BED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D3C05-29F7-4C6A-B4E3-064F4B2C3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4" y="5346700"/>
            <a:ext cx="4876800" cy="5374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3BB23-EBD8-4987-8655-36451028C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8" y="6672558"/>
            <a:ext cx="6910706" cy="2342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D38ED3-693C-43C8-88CF-AC0250E26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06" y="1993900"/>
            <a:ext cx="5827125" cy="3641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6482D-FB10-4FC5-AC59-097464A77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64" y="8547100"/>
            <a:ext cx="3541394" cy="19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988311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  JAYANTHI TRADE LINKS- HYD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250" y="2451100"/>
            <a:ext cx="6457949" cy="245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F763F3B-9B03-41C1-8F45-06F085BA4772}"/>
              </a:ext>
            </a:extLst>
          </p:cNvPr>
          <p:cNvSpPr/>
          <p:nvPr/>
        </p:nvSpPr>
        <p:spPr>
          <a:xfrm>
            <a:off x="650747" y="5724905"/>
            <a:ext cx="6095999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BC41B7-DCB6-4B51-8EBC-A3921D42E663}"/>
              </a:ext>
            </a:extLst>
          </p:cNvPr>
          <p:cNvSpPr txBox="1"/>
          <p:nvPr/>
        </p:nvSpPr>
        <p:spPr>
          <a:xfrm>
            <a:off x="645794" y="1430393"/>
            <a:ext cx="6457950" cy="204351"/>
          </a:xfrm>
          <a:prstGeom prst="rect">
            <a:avLst/>
          </a:prstGeom>
          <a:solidFill>
            <a:srgbClr val="012373"/>
          </a:solidFill>
          <a:ln w="38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IN" sz="1400" b="1" spc="-40" dirty="0">
                <a:solidFill>
                  <a:srgbClr val="FFFFFF"/>
                </a:solidFill>
                <a:latin typeface="Arial"/>
                <a:cs typeface="Arial"/>
              </a:rPr>
              <a:t> SALT WALL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97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Padma k</cp:lastModifiedBy>
  <cp:revision>20</cp:revision>
  <dcterms:created xsi:type="dcterms:W3CDTF">2019-01-14T03:01:46Z</dcterms:created>
  <dcterms:modified xsi:type="dcterms:W3CDTF">2019-06-24T11:24:07Z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2019-01-11T00:00:00Z</vt:filetime>
  </property>
  <property fmtid="{D5CDD505-2E9C-101B-9397-08002B2CF9AE}" pid="3" name="LastSaved">
    <vt:filetime>2019-01-11T00:00:00Z</vt:filetime>
  </property>
</Properties>
</file>